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e4423b5824c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749fa1c4340b8"/>
  </p:sldMasterIdLst>
  <p:sldIdLst>
    <p:sldId xmlns:r="http://schemas.openxmlformats.org/officeDocument/2006/relationships" id="256" r:id="R42acf78e787a46bc"/>
    <p:sldId xmlns:r="http://schemas.openxmlformats.org/officeDocument/2006/relationships" id="257" r:id="R81f0bae35d5448c7"/>
    <p:sldId xmlns:r="http://schemas.openxmlformats.org/officeDocument/2006/relationships" id="258" r:id="R9718849562ed499f"/>
    <p:sldId xmlns:r="http://schemas.openxmlformats.org/officeDocument/2006/relationships" id="259" r:id="Rd1778418c4db4ad6"/>
    <p:sldId xmlns:r="http://schemas.openxmlformats.org/officeDocument/2006/relationships" id="260" r:id="R430a6a8098354404"/>
    <p:sldId xmlns:r="http://schemas.openxmlformats.org/officeDocument/2006/relationships" id="261" r:id="R8a3e1472c29f478c"/>
    <p:sldId xmlns:r="http://schemas.openxmlformats.org/officeDocument/2006/relationships" id="262" r:id="R582361e097b149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749fa1c4340b8" /><Relationship Type="http://schemas.openxmlformats.org/officeDocument/2006/relationships/slide" Target="/ppt/slides/slide1.xml" Id="R42acf78e787a46bc" /><Relationship Type="http://schemas.openxmlformats.org/officeDocument/2006/relationships/slide" Target="/ppt/slides/slide2.xml" Id="R81f0bae35d5448c7" /><Relationship Type="http://schemas.openxmlformats.org/officeDocument/2006/relationships/slide" Target="/ppt/slides/slide3.xml" Id="R9718849562ed499f" /><Relationship Type="http://schemas.openxmlformats.org/officeDocument/2006/relationships/slide" Target="/ppt/slides/slide4.xml" Id="Rd1778418c4db4ad6" /><Relationship Type="http://schemas.openxmlformats.org/officeDocument/2006/relationships/slide" Target="/ppt/slides/slide5.xml" Id="R430a6a8098354404" /><Relationship Type="http://schemas.openxmlformats.org/officeDocument/2006/relationships/slide" Target="/ppt/slides/slide6.xml" Id="R8a3e1472c29f478c" /><Relationship Type="http://schemas.openxmlformats.org/officeDocument/2006/relationships/slide" Target="/ppt/slides/slide7.xml" Id="R582361e097b149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beabf13fe4e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85670b33e4544" /><Relationship Type="http://schemas.openxmlformats.org/officeDocument/2006/relationships/theme" Target="/ppt/slideMasters/theme/theme1.xml" Id="R212e9788583c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85670b33e45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4fe632831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3882050dd4a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8794c3dbd4a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3818095b242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97867abc049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8df17dd6b44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6da7b9b2f4c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GREVE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GREVE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312 675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26 489 009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32 335 905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GREVE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ANNIKEN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ASTRI GUDRUN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EVY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JACOB GREVE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GUNNAR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