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ee250e165143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50867570544aa7"/>
  </p:sldMasterIdLst>
  <p:sldIdLst>
    <p:sldId xmlns:r="http://schemas.openxmlformats.org/officeDocument/2006/relationships" id="256" r:id="R920510828be64d7a"/>
    <p:sldId xmlns:r="http://schemas.openxmlformats.org/officeDocument/2006/relationships" id="257" r:id="Re975a6140e364337"/>
    <p:sldId xmlns:r="http://schemas.openxmlformats.org/officeDocument/2006/relationships" id="258" r:id="R9d406c1e1b2240ba"/>
    <p:sldId xmlns:r="http://schemas.openxmlformats.org/officeDocument/2006/relationships" id="259" r:id="Rdf168430416b4d61"/>
    <p:sldId xmlns:r="http://schemas.openxmlformats.org/officeDocument/2006/relationships" id="260" r:id="Rdc845ab3ea9d4415"/>
    <p:sldId xmlns:r="http://schemas.openxmlformats.org/officeDocument/2006/relationships" id="261" r:id="R9a9ad4a0b84f438e"/>
    <p:sldId xmlns:r="http://schemas.openxmlformats.org/officeDocument/2006/relationships" id="262" r:id="R6b8bd0550d5b44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50867570544aa7" /><Relationship Type="http://schemas.openxmlformats.org/officeDocument/2006/relationships/slide" Target="/ppt/slides/slide1.xml" Id="R920510828be64d7a" /><Relationship Type="http://schemas.openxmlformats.org/officeDocument/2006/relationships/slide" Target="/ppt/slides/slide2.xml" Id="Re975a6140e364337" /><Relationship Type="http://schemas.openxmlformats.org/officeDocument/2006/relationships/slide" Target="/ppt/slides/slide3.xml" Id="R9d406c1e1b2240ba" /><Relationship Type="http://schemas.openxmlformats.org/officeDocument/2006/relationships/slide" Target="/ppt/slides/slide4.xml" Id="Rdf168430416b4d61" /><Relationship Type="http://schemas.openxmlformats.org/officeDocument/2006/relationships/slide" Target="/ppt/slides/slide5.xml" Id="Rdc845ab3ea9d4415" /><Relationship Type="http://schemas.openxmlformats.org/officeDocument/2006/relationships/slide" Target="/ppt/slides/slide6.xml" Id="R9a9ad4a0b84f438e" /><Relationship Type="http://schemas.openxmlformats.org/officeDocument/2006/relationships/slide" Target="/ppt/slides/slide7.xml" Id="R6b8bd0550d5b44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d297f789f34f5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0c9e74392b4d02" /><Relationship Type="http://schemas.openxmlformats.org/officeDocument/2006/relationships/theme" Target="/ppt/slideMasters/theme/theme1.xml" Id="R9cbfe6d82d3043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0c9e74392b4d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c632bef4349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433af3f7e4d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9ff3fa2e24e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e397b316644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827d36a5641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e2abaf8ec4c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852b6582f4c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OFTEDAL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REVISJON &amp; RÅDGIVNING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1 542 018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550 931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427 262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244 654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924 243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OFTEDAL INVESTERING AS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ANETTE OFTEDAL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Strandkaien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OFTEDAL REVISJON &amp; RÅDGIVNING AS</a:t>
            </a:r>
          </a:p>
        </p:txBody>
      </p:sp>
    </p:spTree>
  </p:cSld>
  <p:clrMapOvr>
    <a:masterClrMapping xmlns:a="http://schemas.openxmlformats.org/drawingml/2006/main"/>
  </p:clrMapOvr>
</p:sld>
</file>