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0b2912e9264b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e989dcfaed4535"/>
  </p:sldMasterIdLst>
  <p:sldIdLst>
    <p:sldId xmlns:r="http://schemas.openxmlformats.org/officeDocument/2006/relationships" id="256" r:id="R2835db3b82ff44ce"/>
    <p:sldId xmlns:r="http://schemas.openxmlformats.org/officeDocument/2006/relationships" id="257" r:id="Rfce90afbbded4336"/>
    <p:sldId xmlns:r="http://schemas.openxmlformats.org/officeDocument/2006/relationships" id="258" r:id="R1739e4bbdb374898"/>
    <p:sldId xmlns:r="http://schemas.openxmlformats.org/officeDocument/2006/relationships" id="259" r:id="R6ccbab285c0f4e9a"/>
    <p:sldId xmlns:r="http://schemas.openxmlformats.org/officeDocument/2006/relationships" id="260" r:id="Rb7343408d7424a5a"/>
    <p:sldId xmlns:r="http://schemas.openxmlformats.org/officeDocument/2006/relationships" id="261" r:id="Rdb294c4f06144f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e989dcfaed4535" /><Relationship Type="http://schemas.openxmlformats.org/officeDocument/2006/relationships/slide" Target="/ppt/slides/slide1.xml" Id="R2835db3b82ff44ce" /><Relationship Type="http://schemas.openxmlformats.org/officeDocument/2006/relationships/slide" Target="/ppt/slides/slide2.xml" Id="Rfce90afbbded4336" /><Relationship Type="http://schemas.openxmlformats.org/officeDocument/2006/relationships/slide" Target="/ppt/slides/slide3.xml" Id="R1739e4bbdb374898" /><Relationship Type="http://schemas.openxmlformats.org/officeDocument/2006/relationships/slide" Target="/ppt/slides/slide4.xml" Id="R6ccbab285c0f4e9a" /><Relationship Type="http://schemas.openxmlformats.org/officeDocument/2006/relationships/slide" Target="/ppt/slides/slide5.xml" Id="Rb7343408d7424a5a" /><Relationship Type="http://schemas.openxmlformats.org/officeDocument/2006/relationships/slide" Target="/ppt/slides/slide6.xml" Id="Rdb294c4f06144f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545020a1d045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c8ee5cfac40ee" /><Relationship Type="http://schemas.openxmlformats.org/officeDocument/2006/relationships/theme" Target="/ppt/slideMasters/theme/theme1.xml" Id="Rfef7a82992c344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7c8ee5cfac40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e28a5cf1d4d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1c67665144a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e79b8dfd64d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2101c70e44d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b5698af7a44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a4409617b4b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OFTEDAL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OFTEDAL REVISJON &amp; RÅDGIVNING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1 384 871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375 718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803 979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Strandkaien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