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f6fac91e7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9fdbf59b54fe7"/>
  </p:sldMasterIdLst>
  <p:sldIdLst>
    <p:sldId xmlns:r="http://schemas.openxmlformats.org/officeDocument/2006/relationships" id="256" r:id="Rae0239ddaf4b4b73"/>
    <p:sldId xmlns:r="http://schemas.openxmlformats.org/officeDocument/2006/relationships" id="257" r:id="R97225ed422064add"/>
    <p:sldId xmlns:r="http://schemas.openxmlformats.org/officeDocument/2006/relationships" id="258" r:id="R6a5c43a161e24246"/>
    <p:sldId xmlns:r="http://schemas.openxmlformats.org/officeDocument/2006/relationships" id="259" r:id="R2bc583d6e0354c36"/>
    <p:sldId xmlns:r="http://schemas.openxmlformats.org/officeDocument/2006/relationships" id="260" r:id="R3500b5ad4b9c471a"/>
    <p:sldId xmlns:r="http://schemas.openxmlformats.org/officeDocument/2006/relationships" id="261" r:id="R3f837debe0414162"/>
    <p:sldId xmlns:r="http://schemas.openxmlformats.org/officeDocument/2006/relationships" id="262" r:id="R44e90c73e02f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9fdbf59b54fe7" /><Relationship Type="http://schemas.openxmlformats.org/officeDocument/2006/relationships/slide" Target="/ppt/slides/slide1.xml" Id="Rae0239ddaf4b4b73" /><Relationship Type="http://schemas.openxmlformats.org/officeDocument/2006/relationships/slide" Target="/ppt/slides/slide2.xml" Id="R97225ed422064add" /><Relationship Type="http://schemas.openxmlformats.org/officeDocument/2006/relationships/slide" Target="/ppt/slides/slide3.xml" Id="R6a5c43a161e24246" /><Relationship Type="http://schemas.openxmlformats.org/officeDocument/2006/relationships/slide" Target="/ppt/slides/slide4.xml" Id="R2bc583d6e0354c36" /><Relationship Type="http://schemas.openxmlformats.org/officeDocument/2006/relationships/slide" Target="/ppt/slides/slide5.xml" Id="R3500b5ad4b9c471a" /><Relationship Type="http://schemas.openxmlformats.org/officeDocument/2006/relationships/slide" Target="/ppt/slides/slide6.xml" Id="R3f837debe0414162" /><Relationship Type="http://schemas.openxmlformats.org/officeDocument/2006/relationships/slide" Target="/ppt/slides/slide7.xml" Id="R44e90c73e02f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18475e199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d0ea6c9e3426f" /><Relationship Type="http://schemas.openxmlformats.org/officeDocument/2006/relationships/theme" Target="/ppt/slideMasters/theme/theme1.xml" Id="R08168b39462a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d0ea6c9e3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c1494568e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bc63a1aba46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7ac2b4e9f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ee2c61e6d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5cbf6c0d0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9bcde7ca449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a935ae030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ANDERSEN EIENDOMSSELSKAP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ANDERSEN EIENDOMSSELSKAP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22 978 910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24 165 319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WRIGHT HEIDI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Røråsveien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ANDERSEN EIENDOMSSELSKAP</a:t>
            </a:r>
          </a:p>
        </p:txBody>
      </p:sp>
    </p:spTree>
  </p:cSld>
  <p:clrMapOvr>
    <a:masterClrMapping xmlns:a="http://schemas.openxmlformats.org/drawingml/2006/main"/>
  </p:clrMapOvr>
</p:sld>
</file>