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75d71e092b4d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777d53c2124934"/>
  </p:sldMasterIdLst>
  <p:sldIdLst>
    <p:sldId xmlns:r="http://schemas.openxmlformats.org/officeDocument/2006/relationships" id="256" r:id="R197fd1928da84542"/>
    <p:sldId xmlns:r="http://schemas.openxmlformats.org/officeDocument/2006/relationships" id="257" r:id="R70d2977820fd4905"/>
    <p:sldId xmlns:r="http://schemas.openxmlformats.org/officeDocument/2006/relationships" id="258" r:id="Rf097f883d4c146d7"/>
    <p:sldId xmlns:r="http://schemas.openxmlformats.org/officeDocument/2006/relationships" id="259" r:id="Re871805f43374dc0"/>
    <p:sldId xmlns:r="http://schemas.openxmlformats.org/officeDocument/2006/relationships" id="260" r:id="Rcf401e47a0a84653"/>
    <p:sldId xmlns:r="http://schemas.openxmlformats.org/officeDocument/2006/relationships" id="261" r:id="R34bcca9a1ce243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777d53c2124934" /><Relationship Type="http://schemas.openxmlformats.org/officeDocument/2006/relationships/slide" Target="/ppt/slides/slide1.xml" Id="R197fd1928da84542" /><Relationship Type="http://schemas.openxmlformats.org/officeDocument/2006/relationships/slide" Target="/ppt/slides/slide2.xml" Id="R70d2977820fd4905" /><Relationship Type="http://schemas.openxmlformats.org/officeDocument/2006/relationships/slide" Target="/ppt/slides/slide3.xml" Id="Rf097f883d4c146d7" /><Relationship Type="http://schemas.openxmlformats.org/officeDocument/2006/relationships/slide" Target="/ppt/slides/slide4.xml" Id="Re871805f43374dc0" /><Relationship Type="http://schemas.openxmlformats.org/officeDocument/2006/relationships/slide" Target="/ppt/slides/slide5.xml" Id="Rcf401e47a0a84653" /><Relationship Type="http://schemas.openxmlformats.org/officeDocument/2006/relationships/slide" Target="/ppt/slides/slide6.xml" Id="R34bcca9a1ce243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a9f53e64434a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a1dba8eab4022" /><Relationship Type="http://schemas.openxmlformats.org/officeDocument/2006/relationships/theme" Target="/ppt/slideMasters/theme/theme1.xml" Id="R499884e58be346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aa1dba8eab40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79d30814d46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79b5ed40248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ee644fb0f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dde80cc21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53a64482f4b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7c8d2cae44d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