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9f640df2cb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e6c58664f4244"/>
  </p:sldMasterIdLst>
  <p:sldIdLst>
    <p:sldId xmlns:r="http://schemas.openxmlformats.org/officeDocument/2006/relationships" id="256" r:id="Ra7b32545c7fd4ce6"/>
    <p:sldId xmlns:r="http://schemas.openxmlformats.org/officeDocument/2006/relationships" id="257" r:id="R431b848fd62b425d"/>
    <p:sldId xmlns:r="http://schemas.openxmlformats.org/officeDocument/2006/relationships" id="258" r:id="Rf9c748754c9d42c8"/>
    <p:sldId xmlns:r="http://schemas.openxmlformats.org/officeDocument/2006/relationships" id="259" r:id="Rf98c8aed19af4a25"/>
    <p:sldId xmlns:r="http://schemas.openxmlformats.org/officeDocument/2006/relationships" id="260" r:id="R93ad13dd9eeb4f68"/>
    <p:sldId xmlns:r="http://schemas.openxmlformats.org/officeDocument/2006/relationships" id="261" r:id="R3b5db30217a547d8"/>
    <p:sldId xmlns:r="http://schemas.openxmlformats.org/officeDocument/2006/relationships" id="262" r:id="R88e9fe65d45545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e6c58664f4244" /><Relationship Type="http://schemas.openxmlformats.org/officeDocument/2006/relationships/slide" Target="/ppt/slides/slide1.xml" Id="Ra7b32545c7fd4ce6" /><Relationship Type="http://schemas.openxmlformats.org/officeDocument/2006/relationships/slide" Target="/ppt/slides/slide2.xml" Id="R431b848fd62b425d" /><Relationship Type="http://schemas.openxmlformats.org/officeDocument/2006/relationships/slide" Target="/ppt/slides/slide3.xml" Id="Rf9c748754c9d42c8" /><Relationship Type="http://schemas.openxmlformats.org/officeDocument/2006/relationships/slide" Target="/ppt/slides/slide4.xml" Id="Rf98c8aed19af4a25" /><Relationship Type="http://schemas.openxmlformats.org/officeDocument/2006/relationships/slide" Target="/ppt/slides/slide5.xml" Id="R93ad13dd9eeb4f68" /><Relationship Type="http://schemas.openxmlformats.org/officeDocument/2006/relationships/slide" Target="/ppt/slides/slide6.xml" Id="R3b5db30217a547d8" /><Relationship Type="http://schemas.openxmlformats.org/officeDocument/2006/relationships/slide" Target="/ppt/slides/slide7.xml" Id="R88e9fe65d45545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71ad043ea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b4da367bc4fda" /><Relationship Type="http://schemas.openxmlformats.org/officeDocument/2006/relationships/theme" Target="/ppt/slideMasters/theme/theme1.xml" Id="R2153843a9edc44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b4da367bc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ae6f95e65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dd63d6882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5103ebbb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57af9ecfa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ec4b5e0da45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16e546263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049f38f5341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