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68d4b5a96041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68cef55dff4d58"/>
  </p:sldMasterIdLst>
  <p:sldIdLst>
    <p:sldId xmlns:r="http://schemas.openxmlformats.org/officeDocument/2006/relationships" id="256" r:id="R5715e91488084b4a"/>
    <p:sldId xmlns:r="http://schemas.openxmlformats.org/officeDocument/2006/relationships" id="257" r:id="R6e87b51dd1904bcf"/>
    <p:sldId xmlns:r="http://schemas.openxmlformats.org/officeDocument/2006/relationships" id="258" r:id="R5d6e27cf60f64863"/>
    <p:sldId xmlns:r="http://schemas.openxmlformats.org/officeDocument/2006/relationships" id="259" r:id="Rfdc2d51033c040a0"/>
    <p:sldId xmlns:r="http://schemas.openxmlformats.org/officeDocument/2006/relationships" id="260" r:id="R91d27e0f35d140f7"/>
    <p:sldId xmlns:r="http://schemas.openxmlformats.org/officeDocument/2006/relationships" id="261" r:id="R1e33081d85a544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68cef55dff4d58" /><Relationship Type="http://schemas.openxmlformats.org/officeDocument/2006/relationships/slide" Target="/ppt/slides/slide1.xml" Id="R5715e91488084b4a" /><Relationship Type="http://schemas.openxmlformats.org/officeDocument/2006/relationships/slide" Target="/ppt/slides/slide2.xml" Id="R6e87b51dd1904bcf" /><Relationship Type="http://schemas.openxmlformats.org/officeDocument/2006/relationships/slide" Target="/ppt/slides/slide3.xml" Id="R5d6e27cf60f64863" /><Relationship Type="http://schemas.openxmlformats.org/officeDocument/2006/relationships/slide" Target="/ppt/slides/slide4.xml" Id="Rfdc2d51033c040a0" /><Relationship Type="http://schemas.openxmlformats.org/officeDocument/2006/relationships/slide" Target="/ppt/slides/slide5.xml" Id="R91d27e0f35d140f7" /><Relationship Type="http://schemas.openxmlformats.org/officeDocument/2006/relationships/slide" Target="/ppt/slides/slide6.xml" Id="R1e33081d85a544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78c202bb1749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d6fab58384abc" /><Relationship Type="http://schemas.openxmlformats.org/officeDocument/2006/relationships/theme" Target="/ppt/slideMasters/theme/theme1.xml" Id="R92727a78db6340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0d6fab58384a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66882e4c74f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a1523836c49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4c9dcf8d44d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4737f5b1749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fba4acb124d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3f5f8068548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SHANTI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Oksenøyveien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931 546 708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