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81c9016a6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c349208dd54490"/>
  </p:sldMasterIdLst>
  <p:sldIdLst>
    <p:sldId xmlns:r="http://schemas.openxmlformats.org/officeDocument/2006/relationships" id="256" r:id="R9f269397b30c4d54"/>
    <p:sldId xmlns:r="http://schemas.openxmlformats.org/officeDocument/2006/relationships" id="257" r:id="R24d07681f73f4a51"/>
    <p:sldId xmlns:r="http://schemas.openxmlformats.org/officeDocument/2006/relationships" id="258" r:id="R476382d9f2004cb1"/>
    <p:sldId xmlns:r="http://schemas.openxmlformats.org/officeDocument/2006/relationships" id="259" r:id="R6dc080ea71ce44f2"/>
    <p:sldId xmlns:r="http://schemas.openxmlformats.org/officeDocument/2006/relationships" id="260" r:id="R4bff526155bb48f8"/>
    <p:sldId xmlns:r="http://schemas.openxmlformats.org/officeDocument/2006/relationships" id="261" r:id="Ra1564fbd0c2c4ced"/>
    <p:sldId xmlns:r="http://schemas.openxmlformats.org/officeDocument/2006/relationships" id="262" r:id="R704eb5fdeaa7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349208dd54490" /><Relationship Type="http://schemas.openxmlformats.org/officeDocument/2006/relationships/slide" Target="/ppt/slides/slide1.xml" Id="R9f269397b30c4d54" /><Relationship Type="http://schemas.openxmlformats.org/officeDocument/2006/relationships/slide" Target="/ppt/slides/slide2.xml" Id="R24d07681f73f4a51" /><Relationship Type="http://schemas.openxmlformats.org/officeDocument/2006/relationships/slide" Target="/ppt/slides/slide3.xml" Id="R476382d9f2004cb1" /><Relationship Type="http://schemas.openxmlformats.org/officeDocument/2006/relationships/slide" Target="/ppt/slides/slide4.xml" Id="R6dc080ea71ce44f2" /><Relationship Type="http://schemas.openxmlformats.org/officeDocument/2006/relationships/slide" Target="/ppt/slides/slide5.xml" Id="R4bff526155bb48f8" /><Relationship Type="http://schemas.openxmlformats.org/officeDocument/2006/relationships/slide" Target="/ppt/slides/slide6.xml" Id="Ra1564fbd0c2c4ced" /><Relationship Type="http://schemas.openxmlformats.org/officeDocument/2006/relationships/slide" Target="/ppt/slides/slide7.xml" Id="R704eb5fdeaa7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ca5b2c59a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804d42f247ea" /><Relationship Type="http://schemas.openxmlformats.org/officeDocument/2006/relationships/theme" Target="/ppt/slideMasters/theme/theme1.xml" Id="R05ebc02995f3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7804d42f247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efdf79f79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6aa897cb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f027a690f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6bd49a6e14b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d65ded8fc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92223352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35bd6e1ad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 ELLINGVÅG OG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ELLINGVÅG OG SØNNER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14 607 998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ELLINGVÅG KURT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Kreklingstien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6530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k.a.ellingvag@gmail.com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 ELLINGVÅG OG SØNNER AS</a:t>
            </a:r>
          </a:p>
        </p:txBody>
      </p:sp>
    </p:spTree>
  </p:cSld>
  <p:clrMapOvr>
    <a:masterClrMapping xmlns:a="http://schemas.openxmlformats.org/drawingml/2006/main"/>
  </p:clrMapOvr>
</p:sld>
</file>