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c1aa90240740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eb9be8418464d06"/>
  </p:sldMasterIdLst>
  <p:sldIdLst>
    <p:sldId xmlns:r="http://schemas.openxmlformats.org/officeDocument/2006/relationships" id="256" r:id="Rf2d44a6577eb4ac8"/>
    <p:sldId xmlns:r="http://schemas.openxmlformats.org/officeDocument/2006/relationships" id="257" r:id="R489d03553e7648af"/>
    <p:sldId xmlns:r="http://schemas.openxmlformats.org/officeDocument/2006/relationships" id="258" r:id="R00f21a13f1a640a7"/>
    <p:sldId xmlns:r="http://schemas.openxmlformats.org/officeDocument/2006/relationships" id="259" r:id="R98a3a4ae789c404e"/>
    <p:sldId xmlns:r="http://schemas.openxmlformats.org/officeDocument/2006/relationships" id="260" r:id="R84cf882717214299"/>
    <p:sldId xmlns:r="http://schemas.openxmlformats.org/officeDocument/2006/relationships" id="261" r:id="R2713013dbd4f4208"/>
    <p:sldId xmlns:r="http://schemas.openxmlformats.org/officeDocument/2006/relationships" id="262" r:id="Re64c7a3e1e0b4a5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b9be8418464d06" /><Relationship Type="http://schemas.openxmlformats.org/officeDocument/2006/relationships/slide" Target="/ppt/slides/slide1.xml" Id="Rf2d44a6577eb4ac8" /><Relationship Type="http://schemas.openxmlformats.org/officeDocument/2006/relationships/slide" Target="/ppt/slides/slide2.xml" Id="R489d03553e7648af" /><Relationship Type="http://schemas.openxmlformats.org/officeDocument/2006/relationships/slide" Target="/ppt/slides/slide3.xml" Id="R00f21a13f1a640a7" /><Relationship Type="http://schemas.openxmlformats.org/officeDocument/2006/relationships/slide" Target="/ppt/slides/slide4.xml" Id="R98a3a4ae789c404e" /><Relationship Type="http://schemas.openxmlformats.org/officeDocument/2006/relationships/slide" Target="/ppt/slides/slide5.xml" Id="R84cf882717214299" /><Relationship Type="http://schemas.openxmlformats.org/officeDocument/2006/relationships/slide" Target="/ppt/slides/slide6.xml" Id="R2713013dbd4f4208" /><Relationship Type="http://schemas.openxmlformats.org/officeDocument/2006/relationships/slide" Target="/ppt/slides/slide7.xml" Id="Re64c7a3e1e0b4a5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407acc195747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7486f7e68f4b50" /><Relationship Type="http://schemas.openxmlformats.org/officeDocument/2006/relationships/theme" Target="/ppt/slideMasters/theme/theme1.xml" Id="R7b0c174d220f47f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7486f7e68f4b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56d9cf7ab54b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91ca0f09ea49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df7211b20c450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76ae9773754b2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8b5994e47340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3b1914da69401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6d3ebd7ec446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TRUDE NORDDAL ARKITEKTUR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TRUDE NORDDAL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TRUDE NORDDAL ARKITEKTUR AS ble etablert [år] og holder til i Sjetnemarka.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TRUDE NORDDAL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TRUDE NORDDAL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TRUDE NORDDAL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1 465 725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288 869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241 596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231 329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455 355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TRUDE NORDDAL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TNA-HOLDING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TRUDE NORDDAL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Terje Norddal, Lunderhaugen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7081 Sjetnemarka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trude@tnark.no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www.tnark.no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931 628 607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TRUDE NORDDAL ARKITEKTUR AS</a:t>
            </a:r>
          </a:p>
        </p:txBody>
      </p:sp>
    </p:spTree>
  </p:cSld>
  <p:clrMapOvr>
    <a:masterClrMapping xmlns:a="http://schemas.openxmlformats.org/drawingml/2006/main"/>
  </p:clrMapOvr>
</p:sld>
</file>