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dca4fe060d46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5f46289a0d4675"/>
  </p:sldMasterIdLst>
  <p:sldIdLst>
    <p:sldId xmlns:r="http://schemas.openxmlformats.org/officeDocument/2006/relationships" id="256" r:id="R63860df0de9a4aed"/>
    <p:sldId xmlns:r="http://schemas.openxmlformats.org/officeDocument/2006/relationships" id="257" r:id="Rffde2919b2fd43a9"/>
    <p:sldId xmlns:r="http://schemas.openxmlformats.org/officeDocument/2006/relationships" id="258" r:id="R0787e75e50ef455a"/>
    <p:sldId xmlns:r="http://schemas.openxmlformats.org/officeDocument/2006/relationships" id="259" r:id="R7ecae2b4b0474b35"/>
    <p:sldId xmlns:r="http://schemas.openxmlformats.org/officeDocument/2006/relationships" id="260" r:id="R9dd0c8988ee04b6f"/>
    <p:sldId xmlns:r="http://schemas.openxmlformats.org/officeDocument/2006/relationships" id="261" r:id="Rb08d56eee71c426f"/>
    <p:sldId xmlns:r="http://schemas.openxmlformats.org/officeDocument/2006/relationships" id="262" r:id="Rb150a4d35bf240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f46289a0d4675" /><Relationship Type="http://schemas.openxmlformats.org/officeDocument/2006/relationships/slide" Target="/ppt/slides/slide1.xml" Id="R63860df0de9a4aed" /><Relationship Type="http://schemas.openxmlformats.org/officeDocument/2006/relationships/slide" Target="/ppt/slides/slide2.xml" Id="Rffde2919b2fd43a9" /><Relationship Type="http://schemas.openxmlformats.org/officeDocument/2006/relationships/slide" Target="/ppt/slides/slide3.xml" Id="R0787e75e50ef455a" /><Relationship Type="http://schemas.openxmlformats.org/officeDocument/2006/relationships/slide" Target="/ppt/slides/slide4.xml" Id="R7ecae2b4b0474b35" /><Relationship Type="http://schemas.openxmlformats.org/officeDocument/2006/relationships/slide" Target="/ppt/slides/slide5.xml" Id="R9dd0c8988ee04b6f" /><Relationship Type="http://schemas.openxmlformats.org/officeDocument/2006/relationships/slide" Target="/ppt/slides/slide6.xml" Id="Rb08d56eee71c426f" /><Relationship Type="http://schemas.openxmlformats.org/officeDocument/2006/relationships/slide" Target="/ppt/slides/slide7.xml" Id="Rb150a4d35bf240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c0a512fcc43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aa962b1cb4fc1" /><Relationship Type="http://schemas.openxmlformats.org/officeDocument/2006/relationships/theme" Target="/ppt/slideMasters/theme/theme1.xml" Id="R57bd044f0dd0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aa962b1cb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08fc8146b48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6df0787a74a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e3335912f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e9dcf3356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f9842fb4645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d1e06c08d48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94759a702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NORSK VAKTSELSKAP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VAKTSELSKAP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NORSK VAKTSELSKAP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VAKTSELSKAP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VAKTSELSKAP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VAKTSELSKAP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VAKTSELSKAP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SECURITAS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VAKTSELSKAP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931 673 017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VAKTSELSKAP</a:t>
            </a:r>
          </a:p>
        </p:txBody>
      </p:sp>
    </p:spTree>
  </p:cSld>
  <p:clrMapOvr>
    <a:masterClrMapping xmlns:a="http://schemas.openxmlformats.org/drawingml/2006/main"/>
  </p:clrMapOvr>
</p:sld>
</file>