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bc3a74d0514b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6f15e0ec134b8d"/>
  </p:sldMasterIdLst>
  <p:sldIdLst>
    <p:sldId xmlns:r="http://schemas.openxmlformats.org/officeDocument/2006/relationships" id="256" r:id="Rbcc88f96947147c6"/>
    <p:sldId xmlns:r="http://schemas.openxmlformats.org/officeDocument/2006/relationships" id="257" r:id="R886be51be9b84a5b"/>
    <p:sldId xmlns:r="http://schemas.openxmlformats.org/officeDocument/2006/relationships" id="258" r:id="Rd965c175df3443e6"/>
    <p:sldId xmlns:r="http://schemas.openxmlformats.org/officeDocument/2006/relationships" id="259" r:id="R362dc702dd494ed9"/>
    <p:sldId xmlns:r="http://schemas.openxmlformats.org/officeDocument/2006/relationships" id="260" r:id="R54948003e9be4d06"/>
    <p:sldId xmlns:r="http://schemas.openxmlformats.org/officeDocument/2006/relationships" id="261" r:id="Rf11eaa1a0f034b5e"/>
    <p:sldId xmlns:r="http://schemas.openxmlformats.org/officeDocument/2006/relationships" id="262" r:id="Rda25af112ddc47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6f15e0ec134b8d" /><Relationship Type="http://schemas.openxmlformats.org/officeDocument/2006/relationships/slide" Target="/ppt/slides/slide1.xml" Id="Rbcc88f96947147c6" /><Relationship Type="http://schemas.openxmlformats.org/officeDocument/2006/relationships/slide" Target="/ppt/slides/slide2.xml" Id="R886be51be9b84a5b" /><Relationship Type="http://schemas.openxmlformats.org/officeDocument/2006/relationships/slide" Target="/ppt/slides/slide3.xml" Id="Rd965c175df3443e6" /><Relationship Type="http://schemas.openxmlformats.org/officeDocument/2006/relationships/slide" Target="/ppt/slides/slide4.xml" Id="R362dc702dd494ed9" /><Relationship Type="http://schemas.openxmlformats.org/officeDocument/2006/relationships/slide" Target="/ppt/slides/slide5.xml" Id="R54948003e9be4d06" /><Relationship Type="http://schemas.openxmlformats.org/officeDocument/2006/relationships/slide" Target="/ppt/slides/slide6.xml" Id="Rf11eaa1a0f034b5e" /><Relationship Type="http://schemas.openxmlformats.org/officeDocument/2006/relationships/slide" Target="/ppt/slides/slide7.xml" Id="Rda25af112ddc47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0d6dc568cb42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72e799b6e418f" /><Relationship Type="http://schemas.openxmlformats.org/officeDocument/2006/relationships/theme" Target="/ppt/slideMasters/theme/theme1.xml" Id="R45cf832eff0b48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e72e799b6e41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dd3e218fe47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f0435685642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1d1238f1642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05a1203a248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1f44a634a4a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9df7b6af94b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2014e536c4a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WEIBELL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WEIBELL HOLDING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376 192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 TERJE NORDHUS WEIBELL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Sørlibakken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932 003 449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WEIBELL HOLDING AS</a:t>
            </a:r>
          </a:p>
        </p:txBody>
      </p:sp>
    </p:spTree>
  </p:cSld>
  <p:clrMapOvr>
    <a:masterClrMapping xmlns:a="http://schemas.openxmlformats.org/drawingml/2006/main"/>
  </p:clrMapOvr>
</p:sld>
</file>