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3fa0ed9f6a4d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004ef06d324568"/>
  </p:sldMasterIdLst>
  <p:sldIdLst>
    <p:sldId xmlns:r="http://schemas.openxmlformats.org/officeDocument/2006/relationships" id="256" r:id="R0d296db5e0a14ff4"/>
    <p:sldId xmlns:r="http://schemas.openxmlformats.org/officeDocument/2006/relationships" id="257" r:id="R74a81120ed184ce4"/>
    <p:sldId xmlns:r="http://schemas.openxmlformats.org/officeDocument/2006/relationships" id="258" r:id="R873e58f634cc465a"/>
    <p:sldId xmlns:r="http://schemas.openxmlformats.org/officeDocument/2006/relationships" id="259" r:id="R666b2f8f3b9a4ea5"/>
    <p:sldId xmlns:r="http://schemas.openxmlformats.org/officeDocument/2006/relationships" id="260" r:id="R4622a768eb6642ee"/>
    <p:sldId xmlns:r="http://schemas.openxmlformats.org/officeDocument/2006/relationships" id="261" r:id="R1bcbdde341a946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04ef06d324568" /><Relationship Type="http://schemas.openxmlformats.org/officeDocument/2006/relationships/slide" Target="/ppt/slides/slide1.xml" Id="R0d296db5e0a14ff4" /><Relationship Type="http://schemas.openxmlformats.org/officeDocument/2006/relationships/slide" Target="/ppt/slides/slide2.xml" Id="R74a81120ed184ce4" /><Relationship Type="http://schemas.openxmlformats.org/officeDocument/2006/relationships/slide" Target="/ppt/slides/slide3.xml" Id="R873e58f634cc465a" /><Relationship Type="http://schemas.openxmlformats.org/officeDocument/2006/relationships/slide" Target="/ppt/slides/slide4.xml" Id="R666b2f8f3b9a4ea5" /><Relationship Type="http://schemas.openxmlformats.org/officeDocument/2006/relationships/slide" Target="/ppt/slides/slide5.xml" Id="R4622a768eb6642ee" /><Relationship Type="http://schemas.openxmlformats.org/officeDocument/2006/relationships/slide" Target="/ppt/slides/slide6.xml" Id="R1bcbdde341a946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0e00cc0254c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a8e84e57148c3" /><Relationship Type="http://schemas.openxmlformats.org/officeDocument/2006/relationships/theme" Target="/ppt/slideMasters/theme/theme1.xml" Id="Ra7bd977383444a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ba8e84e57148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13021ca4848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6136eafe84a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861857a7f40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406784e5e46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20af884a647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438799a504b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RØRLEGGERMESTER RUNE 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RUNE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RØRLEGGERMESTER RUNE HAUG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RUNE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RUNE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RUNE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5 784 504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1 394 244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5 022 392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RUNE 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Sætrevei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932 015 072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RØRLEGGERMESTER RUNE HAUG AS</a:t>
            </a:r>
          </a:p>
        </p:txBody>
      </p:sp>
    </p:spTree>
  </p:cSld>
  <p:clrMapOvr>
    <a:masterClrMapping xmlns:a="http://schemas.openxmlformats.org/drawingml/2006/main"/>
  </p:clrMapOvr>
</p:sld>
</file>