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1e33c287054c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2cb4b840924824"/>
  </p:sldMasterIdLst>
  <p:sldIdLst>
    <p:sldId xmlns:r="http://schemas.openxmlformats.org/officeDocument/2006/relationships" id="256" r:id="R99af48e008bd4c8d"/>
    <p:sldId xmlns:r="http://schemas.openxmlformats.org/officeDocument/2006/relationships" id="257" r:id="R6ad6c1926a7d4e07"/>
    <p:sldId xmlns:r="http://schemas.openxmlformats.org/officeDocument/2006/relationships" id="258" r:id="R6f01e34f831f479f"/>
    <p:sldId xmlns:r="http://schemas.openxmlformats.org/officeDocument/2006/relationships" id="259" r:id="R21c49600b4be44b4"/>
    <p:sldId xmlns:r="http://schemas.openxmlformats.org/officeDocument/2006/relationships" id="260" r:id="Ra54f99dff7114726"/>
    <p:sldId xmlns:r="http://schemas.openxmlformats.org/officeDocument/2006/relationships" id="261" r:id="Rd8ccba1bdf9343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2cb4b840924824" /><Relationship Type="http://schemas.openxmlformats.org/officeDocument/2006/relationships/slide" Target="/ppt/slides/slide1.xml" Id="R99af48e008bd4c8d" /><Relationship Type="http://schemas.openxmlformats.org/officeDocument/2006/relationships/slide" Target="/ppt/slides/slide2.xml" Id="R6ad6c1926a7d4e07" /><Relationship Type="http://schemas.openxmlformats.org/officeDocument/2006/relationships/slide" Target="/ppt/slides/slide3.xml" Id="R6f01e34f831f479f" /><Relationship Type="http://schemas.openxmlformats.org/officeDocument/2006/relationships/slide" Target="/ppt/slides/slide4.xml" Id="R21c49600b4be44b4" /><Relationship Type="http://schemas.openxmlformats.org/officeDocument/2006/relationships/slide" Target="/ppt/slides/slide5.xml" Id="Ra54f99dff7114726" /><Relationship Type="http://schemas.openxmlformats.org/officeDocument/2006/relationships/slide" Target="/ppt/slides/slide6.xml" Id="Rd8ccba1bdf9343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e43ded8ef041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8ab08223a42ad" /><Relationship Type="http://schemas.openxmlformats.org/officeDocument/2006/relationships/theme" Target="/ppt/slideMasters/theme/theme1.xml" Id="R26127743512340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98ab08223a42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d4e611ae241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fd3a36e4143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be3aa2663a45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994a232a2f44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7f23f2a7674c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33f93d571448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OLA PEDERSEN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Olsvikveg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6019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932 024 942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