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ad2a2d6df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60e51786d419a"/>
  </p:sldMasterIdLst>
  <p:sldIdLst>
    <p:sldId xmlns:r="http://schemas.openxmlformats.org/officeDocument/2006/relationships" id="256" r:id="R8cd4012a9e0a4ebd"/>
    <p:sldId xmlns:r="http://schemas.openxmlformats.org/officeDocument/2006/relationships" id="257" r:id="R9836a4ecd19b42a1"/>
    <p:sldId xmlns:r="http://schemas.openxmlformats.org/officeDocument/2006/relationships" id="258" r:id="R17a394c2d8c74ab5"/>
    <p:sldId xmlns:r="http://schemas.openxmlformats.org/officeDocument/2006/relationships" id="259" r:id="Re60a7e880ebe439d"/>
    <p:sldId xmlns:r="http://schemas.openxmlformats.org/officeDocument/2006/relationships" id="260" r:id="Rc78b3b83002a4bb4"/>
    <p:sldId xmlns:r="http://schemas.openxmlformats.org/officeDocument/2006/relationships" id="261" r:id="R3537739e45624a63"/>
    <p:sldId xmlns:r="http://schemas.openxmlformats.org/officeDocument/2006/relationships" id="262" r:id="R20cf12e44487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60e51786d419a" /><Relationship Type="http://schemas.openxmlformats.org/officeDocument/2006/relationships/slide" Target="/ppt/slides/slide1.xml" Id="R8cd4012a9e0a4ebd" /><Relationship Type="http://schemas.openxmlformats.org/officeDocument/2006/relationships/slide" Target="/ppt/slides/slide2.xml" Id="R9836a4ecd19b42a1" /><Relationship Type="http://schemas.openxmlformats.org/officeDocument/2006/relationships/slide" Target="/ppt/slides/slide3.xml" Id="R17a394c2d8c74ab5" /><Relationship Type="http://schemas.openxmlformats.org/officeDocument/2006/relationships/slide" Target="/ppt/slides/slide4.xml" Id="Re60a7e880ebe439d" /><Relationship Type="http://schemas.openxmlformats.org/officeDocument/2006/relationships/slide" Target="/ppt/slides/slide5.xml" Id="Rc78b3b83002a4bb4" /><Relationship Type="http://schemas.openxmlformats.org/officeDocument/2006/relationships/slide" Target="/ppt/slides/slide6.xml" Id="R3537739e45624a63" /><Relationship Type="http://schemas.openxmlformats.org/officeDocument/2006/relationships/slide" Target="/ppt/slides/slide7.xml" Id="R20cf12e44487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41a5c6ce6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b23dc6fd84e71" /><Relationship Type="http://schemas.openxmlformats.org/officeDocument/2006/relationships/theme" Target="/ppt/slideMasters/theme/theme1.xml" Id="Re18ed23b75ac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b23dc6fd84e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ae4a282a7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b1a1b9f60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4227a901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050c505c54a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a2a48b79a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b873cb9464b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82d71e694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