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168bfa6da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04c4e574d4326"/>
  </p:sldMasterIdLst>
  <p:sldIdLst>
    <p:sldId xmlns:r="http://schemas.openxmlformats.org/officeDocument/2006/relationships" id="256" r:id="Rc5bbc7b9cc354784"/>
    <p:sldId xmlns:r="http://schemas.openxmlformats.org/officeDocument/2006/relationships" id="257" r:id="Rcf5fe6789a5f4c1d"/>
    <p:sldId xmlns:r="http://schemas.openxmlformats.org/officeDocument/2006/relationships" id="258" r:id="Rc28d6f615d6945ca"/>
    <p:sldId xmlns:r="http://schemas.openxmlformats.org/officeDocument/2006/relationships" id="259" r:id="R324d71dd1b8f46bb"/>
    <p:sldId xmlns:r="http://schemas.openxmlformats.org/officeDocument/2006/relationships" id="260" r:id="Re1419472f4964aba"/>
    <p:sldId xmlns:r="http://schemas.openxmlformats.org/officeDocument/2006/relationships" id="261" r:id="R3ca6b0f74c8649d3"/>
    <p:sldId xmlns:r="http://schemas.openxmlformats.org/officeDocument/2006/relationships" id="262" r:id="R022533d97f62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04c4e574d4326" /><Relationship Type="http://schemas.openxmlformats.org/officeDocument/2006/relationships/slide" Target="/ppt/slides/slide1.xml" Id="Rc5bbc7b9cc354784" /><Relationship Type="http://schemas.openxmlformats.org/officeDocument/2006/relationships/slide" Target="/ppt/slides/slide2.xml" Id="Rcf5fe6789a5f4c1d" /><Relationship Type="http://schemas.openxmlformats.org/officeDocument/2006/relationships/slide" Target="/ppt/slides/slide3.xml" Id="Rc28d6f615d6945ca" /><Relationship Type="http://schemas.openxmlformats.org/officeDocument/2006/relationships/slide" Target="/ppt/slides/slide4.xml" Id="R324d71dd1b8f46bb" /><Relationship Type="http://schemas.openxmlformats.org/officeDocument/2006/relationships/slide" Target="/ppt/slides/slide5.xml" Id="Re1419472f4964aba" /><Relationship Type="http://schemas.openxmlformats.org/officeDocument/2006/relationships/slide" Target="/ppt/slides/slide6.xml" Id="R3ca6b0f74c8649d3" /><Relationship Type="http://schemas.openxmlformats.org/officeDocument/2006/relationships/slide" Target="/ppt/slides/slide7.xml" Id="R022533d97f62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a29197382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cae0e1094233" /><Relationship Type="http://schemas.openxmlformats.org/officeDocument/2006/relationships/theme" Target="/ppt/slideMasters/theme/theme1.xml" Id="R3ce800fbca34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ecae0e109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1f1bb9c9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3b670290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d0450946c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cc4d9b51a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4adfe2e49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17e7b479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3614321e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NEKKAR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NEKKAR ASA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594 336 000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TEKNOLOGI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NEKKAR ASA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 EUROPE PLC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Lumberveien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info@nekkar.com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www.nekkar.com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932 142 104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