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4bae39cd654e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47bc6002f4d35"/>
  </p:sldMasterIdLst>
  <p:sldIdLst>
    <p:sldId xmlns:r="http://schemas.openxmlformats.org/officeDocument/2006/relationships" id="256" r:id="Rdef1e0d78a304be1"/>
    <p:sldId xmlns:r="http://schemas.openxmlformats.org/officeDocument/2006/relationships" id="257" r:id="Rcee7ce0a739f4015"/>
    <p:sldId xmlns:r="http://schemas.openxmlformats.org/officeDocument/2006/relationships" id="258" r:id="R1121c8d7c2b042aa"/>
    <p:sldId xmlns:r="http://schemas.openxmlformats.org/officeDocument/2006/relationships" id="259" r:id="Rd76fc6b7eb4d4b63"/>
    <p:sldId xmlns:r="http://schemas.openxmlformats.org/officeDocument/2006/relationships" id="260" r:id="R8b965969f1f343c0"/>
    <p:sldId xmlns:r="http://schemas.openxmlformats.org/officeDocument/2006/relationships" id="261" r:id="R32b6135038704f33"/>
    <p:sldId xmlns:r="http://schemas.openxmlformats.org/officeDocument/2006/relationships" id="262" r:id="R1cb844083ce3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47bc6002f4d35" /><Relationship Type="http://schemas.openxmlformats.org/officeDocument/2006/relationships/slide" Target="/ppt/slides/slide1.xml" Id="Rdef1e0d78a304be1" /><Relationship Type="http://schemas.openxmlformats.org/officeDocument/2006/relationships/slide" Target="/ppt/slides/slide2.xml" Id="Rcee7ce0a739f4015" /><Relationship Type="http://schemas.openxmlformats.org/officeDocument/2006/relationships/slide" Target="/ppt/slides/slide3.xml" Id="R1121c8d7c2b042aa" /><Relationship Type="http://schemas.openxmlformats.org/officeDocument/2006/relationships/slide" Target="/ppt/slides/slide4.xml" Id="Rd76fc6b7eb4d4b63" /><Relationship Type="http://schemas.openxmlformats.org/officeDocument/2006/relationships/slide" Target="/ppt/slides/slide5.xml" Id="R8b965969f1f343c0" /><Relationship Type="http://schemas.openxmlformats.org/officeDocument/2006/relationships/slide" Target="/ppt/slides/slide6.xml" Id="R32b6135038704f33" /><Relationship Type="http://schemas.openxmlformats.org/officeDocument/2006/relationships/slide" Target="/ppt/slides/slide7.xml" Id="R1cb844083ce3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0603e84656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233203a83488f" /><Relationship Type="http://schemas.openxmlformats.org/officeDocument/2006/relationships/theme" Target="/ppt/slideMasters/theme/theme1.xml" Id="R9211baf829104c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7233203a8348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6aef6e36847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0f9a4c96344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50b86b3e247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2a3a556c842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1615da41041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2c001b7944d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78e23102941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 SVENNING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 SVENNING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159 758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8 600 641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9 012 429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SVENNING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Nilsens gate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 SVENNING AS</a:t>
            </a:r>
          </a:p>
        </p:txBody>
      </p:sp>
    </p:spTree>
  </p:cSld>
  <p:clrMapOvr>
    <a:masterClrMapping xmlns:a="http://schemas.openxmlformats.org/drawingml/2006/main"/>
  </p:clrMapOvr>
</p:sld>
</file>