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f9e542e65f43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afa12747e54e1c"/>
  </p:sldMasterIdLst>
  <p:sldIdLst>
    <p:sldId xmlns:r="http://schemas.openxmlformats.org/officeDocument/2006/relationships" id="256" r:id="R97d760389faa4f4c"/>
    <p:sldId xmlns:r="http://schemas.openxmlformats.org/officeDocument/2006/relationships" id="257" r:id="Rfe8e9aab92454621"/>
    <p:sldId xmlns:r="http://schemas.openxmlformats.org/officeDocument/2006/relationships" id="258" r:id="Rb3052d6828b04654"/>
    <p:sldId xmlns:r="http://schemas.openxmlformats.org/officeDocument/2006/relationships" id="259" r:id="Ra7a9923630fd41f5"/>
    <p:sldId xmlns:r="http://schemas.openxmlformats.org/officeDocument/2006/relationships" id="260" r:id="R5fb91830c85241f6"/>
    <p:sldId xmlns:r="http://schemas.openxmlformats.org/officeDocument/2006/relationships" id="261" r:id="R91acfb5609ba4c9e"/>
    <p:sldId xmlns:r="http://schemas.openxmlformats.org/officeDocument/2006/relationships" id="262" r:id="R13ca61b07f094f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afa12747e54e1c" /><Relationship Type="http://schemas.openxmlformats.org/officeDocument/2006/relationships/slide" Target="/ppt/slides/slide1.xml" Id="R97d760389faa4f4c" /><Relationship Type="http://schemas.openxmlformats.org/officeDocument/2006/relationships/slide" Target="/ppt/slides/slide2.xml" Id="Rfe8e9aab92454621" /><Relationship Type="http://schemas.openxmlformats.org/officeDocument/2006/relationships/slide" Target="/ppt/slides/slide3.xml" Id="Rb3052d6828b04654" /><Relationship Type="http://schemas.openxmlformats.org/officeDocument/2006/relationships/slide" Target="/ppt/slides/slide4.xml" Id="Ra7a9923630fd41f5" /><Relationship Type="http://schemas.openxmlformats.org/officeDocument/2006/relationships/slide" Target="/ppt/slides/slide5.xml" Id="R5fb91830c85241f6" /><Relationship Type="http://schemas.openxmlformats.org/officeDocument/2006/relationships/slide" Target="/ppt/slides/slide6.xml" Id="R91acfb5609ba4c9e" /><Relationship Type="http://schemas.openxmlformats.org/officeDocument/2006/relationships/slide" Target="/ppt/slides/slide7.xml" Id="R13ca61b07f094f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66aa82b84c4f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2edce4c5744c8" /><Relationship Type="http://schemas.openxmlformats.org/officeDocument/2006/relationships/theme" Target="/ppt/slideMasters/theme/theme1.xml" Id="R512d360102134d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72edce4c5744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f9fd35fde4f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f71a9792646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d941a6df241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70784ada844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41d8ec66641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6673b564741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5142d1a694b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STUDIO WINGE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STUDIO WINGE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109 008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114 578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WINGE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Christies gate 34A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932 264 021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WINGE AS</a:t>
            </a:r>
          </a:p>
        </p:txBody>
      </p:sp>
    </p:spTree>
  </p:cSld>
  <p:clrMapOvr>
    <a:masterClrMapping xmlns:a="http://schemas.openxmlformats.org/drawingml/2006/main"/>
  </p:clrMapOvr>
</p:sld>
</file>