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6fd540784d49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39212352e44fa"/>
  </p:sldMasterIdLst>
  <p:sldIdLst>
    <p:sldId xmlns:r="http://schemas.openxmlformats.org/officeDocument/2006/relationships" id="256" r:id="R061460b3d8884a97"/>
    <p:sldId xmlns:r="http://schemas.openxmlformats.org/officeDocument/2006/relationships" id="257" r:id="R9fafc99f153e4070"/>
    <p:sldId xmlns:r="http://schemas.openxmlformats.org/officeDocument/2006/relationships" id="258" r:id="R42d989cf863c4ca6"/>
    <p:sldId xmlns:r="http://schemas.openxmlformats.org/officeDocument/2006/relationships" id="259" r:id="R39728e442d014773"/>
    <p:sldId xmlns:r="http://schemas.openxmlformats.org/officeDocument/2006/relationships" id="260" r:id="R8c0dfc93beef4ace"/>
    <p:sldId xmlns:r="http://schemas.openxmlformats.org/officeDocument/2006/relationships" id="261" r:id="R3b49080e3133419b"/>
    <p:sldId xmlns:r="http://schemas.openxmlformats.org/officeDocument/2006/relationships" id="262" r:id="Rcbaced567f19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39212352e44fa" /><Relationship Type="http://schemas.openxmlformats.org/officeDocument/2006/relationships/slide" Target="/ppt/slides/slide1.xml" Id="R061460b3d8884a97" /><Relationship Type="http://schemas.openxmlformats.org/officeDocument/2006/relationships/slide" Target="/ppt/slides/slide2.xml" Id="R9fafc99f153e4070" /><Relationship Type="http://schemas.openxmlformats.org/officeDocument/2006/relationships/slide" Target="/ppt/slides/slide3.xml" Id="R42d989cf863c4ca6" /><Relationship Type="http://schemas.openxmlformats.org/officeDocument/2006/relationships/slide" Target="/ppt/slides/slide4.xml" Id="R39728e442d014773" /><Relationship Type="http://schemas.openxmlformats.org/officeDocument/2006/relationships/slide" Target="/ppt/slides/slide5.xml" Id="R8c0dfc93beef4ace" /><Relationship Type="http://schemas.openxmlformats.org/officeDocument/2006/relationships/slide" Target="/ppt/slides/slide6.xml" Id="R3b49080e3133419b" /><Relationship Type="http://schemas.openxmlformats.org/officeDocument/2006/relationships/slide" Target="/ppt/slides/slide7.xml" Id="Rcbaced567f19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e71597c441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ca7cd657842f9" /><Relationship Type="http://schemas.openxmlformats.org/officeDocument/2006/relationships/theme" Target="/ppt/slideMasters/theme/theme1.xml" Id="Re3f1854263f345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fca7cd6578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e30d08536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04e1341ed40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2121e5b4d4a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5f2078aea4d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12fbf9df4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6765ce864e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af7ab676f4a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ARKITEKTER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166 617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410 334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BENT-STÅLE DYRNES BRØRS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THOMAS HESSEBERG BYRNE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6005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932 393 573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ARKITEKTER AS</a:t>
            </a:r>
          </a:p>
        </p:txBody>
      </p:sp>
    </p:spTree>
  </p:cSld>
  <p:clrMapOvr>
    <a:masterClrMapping xmlns:a="http://schemas.openxmlformats.org/drawingml/2006/main"/>
  </p:clrMapOvr>
</p:sld>
</file>