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296da3fe54c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41f6f11ac74294"/>
  </p:sldMasterIdLst>
  <p:sldIdLst>
    <p:sldId xmlns:r="http://schemas.openxmlformats.org/officeDocument/2006/relationships" id="256" r:id="Rd10659a9f63848ce"/>
    <p:sldId xmlns:r="http://schemas.openxmlformats.org/officeDocument/2006/relationships" id="257" r:id="R3db86daa6c3945af"/>
    <p:sldId xmlns:r="http://schemas.openxmlformats.org/officeDocument/2006/relationships" id="258" r:id="R2a676af389df4538"/>
    <p:sldId xmlns:r="http://schemas.openxmlformats.org/officeDocument/2006/relationships" id="259" r:id="R707ee929236b48a4"/>
    <p:sldId xmlns:r="http://schemas.openxmlformats.org/officeDocument/2006/relationships" id="260" r:id="Rb26317b55fb44d17"/>
    <p:sldId xmlns:r="http://schemas.openxmlformats.org/officeDocument/2006/relationships" id="261" r:id="R30c417973a47421d"/>
    <p:sldId xmlns:r="http://schemas.openxmlformats.org/officeDocument/2006/relationships" id="262" r:id="R1835264c814244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1f6f11ac74294" /><Relationship Type="http://schemas.openxmlformats.org/officeDocument/2006/relationships/slide" Target="/ppt/slides/slide1.xml" Id="Rd10659a9f63848ce" /><Relationship Type="http://schemas.openxmlformats.org/officeDocument/2006/relationships/slide" Target="/ppt/slides/slide2.xml" Id="R3db86daa6c3945af" /><Relationship Type="http://schemas.openxmlformats.org/officeDocument/2006/relationships/slide" Target="/ppt/slides/slide3.xml" Id="R2a676af389df4538" /><Relationship Type="http://schemas.openxmlformats.org/officeDocument/2006/relationships/slide" Target="/ppt/slides/slide4.xml" Id="R707ee929236b48a4" /><Relationship Type="http://schemas.openxmlformats.org/officeDocument/2006/relationships/slide" Target="/ppt/slides/slide5.xml" Id="Rb26317b55fb44d17" /><Relationship Type="http://schemas.openxmlformats.org/officeDocument/2006/relationships/slide" Target="/ppt/slides/slide6.xml" Id="R30c417973a47421d" /><Relationship Type="http://schemas.openxmlformats.org/officeDocument/2006/relationships/slide" Target="/ppt/slides/slide7.xml" Id="R1835264c814244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e0417bef043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9b07042324034" /><Relationship Type="http://schemas.openxmlformats.org/officeDocument/2006/relationships/theme" Target="/ppt/slideMasters/theme/theme1.xml" Id="R6014c070b6b54b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49b070423240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c3dbd38284c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c60a7680d44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23f6bafcb4f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f76294c6845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475a4531645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fdd74c67e46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2b77a19a440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VGERHARDSEN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VGERHARDSEN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GERHARDSEN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Furutoppen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