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dee573aa5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3a3f38cac446e"/>
  </p:sldMasterIdLst>
  <p:sldIdLst>
    <p:sldId xmlns:r="http://schemas.openxmlformats.org/officeDocument/2006/relationships" id="256" r:id="R26d6fefb2ffc43cb"/>
    <p:sldId xmlns:r="http://schemas.openxmlformats.org/officeDocument/2006/relationships" id="257" r:id="R7aba278a2cf64268"/>
    <p:sldId xmlns:r="http://schemas.openxmlformats.org/officeDocument/2006/relationships" id="258" r:id="R87c9f600704e451c"/>
    <p:sldId xmlns:r="http://schemas.openxmlformats.org/officeDocument/2006/relationships" id="259" r:id="R3fbb8182727a4816"/>
    <p:sldId xmlns:r="http://schemas.openxmlformats.org/officeDocument/2006/relationships" id="260" r:id="R4939e2b1693d4661"/>
    <p:sldId xmlns:r="http://schemas.openxmlformats.org/officeDocument/2006/relationships" id="261" r:id="R9cd76747cee64345"/>
    <p:sldId xmlns:r="http://schemas.openxmlformats.org/officeDocument/2006/relationships" id="262" r:id="R820feab25a0a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3a3f38cac446e" /><Relationship Type="http://schemas.openxmlformats.org/officeDocument/2006/relationships/slide" Target="/ppt/slides/slide1.xml" Id="R26d6fefb2ffc43cb" /><Relationship Type="http://schemas.openxmlformats.org/officeDocument/2006/relationships/slide" Target="/ppt/slides/slide2.xml" Id="R7aba278a2cf64268" /><Relationship Type="http://schemas.openxmlformats.org/officeDocument/2006/relationships/slide" Target="/ppt/slides/slide3.xml" Id="R87c9f600704e451c" /><Relationship Type="http://schemas.openxmlformats.org/officeDocument/2006/relationships/slide" Target="/ppt/slides/slide4.xml" Id="R3fbb8182727a4816" /><Relationship Type="http://schemas.openxmlformats.org/officeDocument/2006/relationships/slide" Target="/ppt/slides/slide5.xml" Id="R4939e2b1693d4661" /><Relationship Type="http://schemas.openxmlformats.org/officeDocument/2006/relationships/slide" Target="/ppt/slides/slide6.xml" Id="R9cd76747cee64345" /><Relationship Type="http://schemas.openxmlformats.org/officeDocument/2006/relationships/slide" Target="/ppt/slides/slide7.xml" Id="R820feab25a0a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4dd846eeb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7739a35de429b" /><Relationship Type="http://schemas.openxmlformats.org/officeDocument/2006/relationships/theme" Target="/ppt/slideMasters/theme/theme1.xml" Id="R8ba2a045e4fc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7739a35de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cea92a3d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72f557885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f19a34899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08a541a08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31268a7141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d9aaa6752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ae971fb3a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OBB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16 392 820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BRANDE BACKE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Backe Prosjekt AS, Lysaker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