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9ddcb7c6c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21118ddd44545"/>
  </p:sldMasterIdLst>
  <p:sldIdLst>
    <p:sldId xmlns:r="http://schemas.openxmlformats.org/officeDocument/2006/relationships" id="256" r:id="R834204c8a59e4f3b"/>
    <p:sldId xmlns:r="http://schemas.openxmlformats.org/officeDocument/2006/relationships" id="257" r:id="Re636ba46eb6645f1"/>
    <p:sldId xmlns:r="http://schemas.openxmlformats.org/officeDocument/2006/relationships" id="258" r:id="R13a2265288a143e3"/>
    <p:sldId xmlns:r="http://schemas.openxmlformats.org/officeDocument/2006/relationships" id="259" r:id="R879525f41e9e40e1"/>
    <p:sldId xmlns:r="http://schemas.openxmlformats.org/officeDocument/2006/relationships" id="260" r:id="Rdb8c65af3b6e47a3"/>
    <p:sldId xmlns:r="http://schemas.openxmlformats.org/officeDocument/2006/relationships" id="261" r:id="R2e35f53b8652437a"/>
    <p:sldId xmlns:r="http://schemas.openxmlformats.org/officeDocument/2006/relationships" id="262" r:id="R5bf161eb897e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21118ddd44545" /><Relationship Type="http://schemas.openxmlformats.org/officeDocument/2006/relationships/slide" Target="/ppt/slides/slide1.xml" Id="R834204c8a59e4f3b" /><Relationship Type="http://schemas.openxmlformats.org/officeDocument/2006/relationships/slide" Target="/ppt/slides/slide2.xml" Id="Re636ba46eb6645f1" /><Relationship Type="http://schemas.openxmlformats.org/officeDocument/2006/relationships/slide" Target="/ppt/slides/slide3.xml" Id="R13a2265288a143e3" /><Relationship Type="http://schemas.openxmlformats.org/officeDocument/2006/relationships/slide" Target="/ppt/slides/slide4.xml" Id="R879525f41e9e40e1" /><Relationship Type="http://schemas.openxmlformats.org/officeDocument/2006/relationships/slide" Target="/ppt/slides/slide5.xml" Id="Rdb8c65af3b6e47a3" /><Relationship Type="http://schemas.openxmlformats.org/officeDocument/2006/relationships/slide" Target="/ppt/slides/slide6.xml" Id="R2e35f53b8652437a" /><Relationship Type="http://schemas.openxmlformats.org/officeDocument/2006/relationships/slide" Target="/ppt/slides/slide7.xml" Id="R5bf161eb897e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579db351c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775636ae4d9f" /><Relationship Type="http://schemas.openxmlformats.org/officeDocument/2006/relationships/theme" Target="/ppt/slideMasters/theme/theme1.xml" Id="R38710ad34ced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8775636ae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648a12b48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3cdc77026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a7ce7a48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de7f1243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1e1730a86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e636b7ec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327888593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KYBELE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KYBELE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8 786 491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29 741 088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ARIANE SPANDOW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932 594 021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KYBELE AS</a:t>
            </a:r>
          </a:p>
        </p:txBody>
      </p:sp>
    </p:spTree>
  </p:cSld>
  <p:clrMapOvr>
    <a:masterClrMapping xmlns:a="http://schemas.openxmlformats.org/drawingml/2006/main"/>
  </p:clrMapOvr>
</p:sld>
</file>