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058c169bf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7b1f62114a4d40"/>
  </p:sldMasterIdLst>
  <p:sldIdLst>
    <p:sldId xmlns:r="http://schemas.openxmlformats.org/officeDocument/2006/relationships" id="256" r:id="Rf923b40ab47246c2"/>
    <p:sldId xmlns:r="http://schemas.openxmlformats.org/officeDocument/2006/relationships" id="257" r:id="Ra8529d9d1a694b18"/>
    <p:sldId xmlns:r="http://schemas.openxmlformats.org/officeDocument/2006/relationships" id="258" r:id="R13add114f93f4233"/>
    <p:sldId xmlns:r="http://schemas.openxmlformats.org/officeDocument/2006/relationships" id="259" r:id="Rb9193f51ea6848d8"/>
    <p:sldId xmlns:r="http://schemas.openxmlformats.org/officeDocument/2006/relationships" id="260" r:id="R6d02bc37333f4a71"/>
    <p:sldId xmlns:r="http://schemas.openxmlformats.org/officeDocument/2006/relationships" id="261" r:id="R61d8a0c0a8d44728"/>
    <p:sldId xmlns:r="http://schemas.openxmlformats.org/officeDocument/2006/relationships" id="262" r:id="R81e290ae1dde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b1f62114a4d40" /><Relationship Type="http://schemas.openxmlformats.org/officeDocument/2006/relationships/slide" Target="/ppt/slides/slide1.xml" Id="Rf923b40ab47246c2" /><Relationship Type="http://schemas.openxmlformats.org/officeDocument/2006/relationships/slide" Target="/ppt/slides/slide2.xml" Id="Ra8529d9d1a694b18" /><Relationship Type="http://schemas.openxmlformats.org/officeDocument/2006/relationships/slide" Target="/ppt/slides/slide3.xml" Id="R13add114f93f4233" /><Relationship Type="http://schemas.openxmlformats.org/officeDocument/2006/relationships/slide" Target="/ppt/slides/slide4.xml" Id="Rb9193f51ea6848d8" /><Relationship Type="http://schemas.openxmlformats.org/officeDocument/2006/relationships/slide" Target="/ppt/slides/slide5.xml" Id="R6d02bc37333f4a71" /><Relationship Type="http://schemas.openxmlformats.org/officeDocument/2006/relationships/slide" Target="/ppt/slides/slide6.xml" Id="R61d8a0c0a8d44728" /><Relationship Type="http://schemas.openxmlformats.org/officeDocument/2006/relationships/slide" Target="/ppt/slides/slide7.xml" Id="R81e290ae1dde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e8ca4543144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c79067afa4295" /><Relationship Type="http://schemas.openxmlformats.org/officeDocument/2006/relationships/theme" Target="/ppt/slideMasters/theme/theme1.xml" Id="R546062fd76d346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c79067afa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5ebf1436c42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b1700912c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1cc78e2424c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3f4badfe7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d3d2f29f7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af840e305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d701b3a7a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TORKILDSEN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2 355 254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GREFTEGREFF NØSTBERG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EGELUND TORKILDSEN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GREFTEGREFF NØSTBERG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TORKILDSEN HOLDING AS</a:t>
            </a:r>
          </a:p>
        </p:txBody>
      </p:sp>
    </p:spTree>
  </p:cSld>
  <p:clrMapOvr>
    <a:masterClrMapping xmlns:a="http://schemas.openxmlformats.org/drawingml/2006/main"/>
  </p:clrMapOvr>
</p:sld>
</file>