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6c3a6e764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f426f78314922"/>
  </p:sldMasterIdLst>
  <p:sldIdLst>
    <p:sldId xmlns:r="http://schemas.openxmlformats.org/officeDocument/2006/relationships" id="256" r:id="Rab971cdd31384d0c"/>
    <p:sldId xmlns:r="http://schemas.openxmlformats.org/officeDocument/2006/relationships" id="257" r:id="Rd4420d96f61247ec"/>
    <p:sldId xmlns:r="http://schemas.openxmlformats.org/officeDocument/2006/relationships" id="258" r:id="R84a472e0f433457d"/>
    <p:sldId xmlns:r="http://schemas.openxmlformats.org/officeDocument/2006/relationships" id="259" r:id="Rb3b8e8eb288b499d"/>
    <p:sldId xmlns:r="http://schemas.openxmlformats.org/officeDocument/2006/relationships" id="260" r:id="R6e47f3d44a644674"/>
    <p:sldId xmlns:r="http://schemas.openxmlformats.org/officeDocument/2006/relationships" id="261" r:id="Rdb4960ddf8ad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f426f78314922" /><Relationship Type="http://schemas.openxmlformats.org/officeDocument/2006/relationships/slide" Target="/ppt/slides/slide1.xml" Id="Rab971cdd31384d0c" /><Relationship Type="http://schemas.openxmlformats.org/officeDocument/2006/relationships/slide" Target="/ppt/slides/slide2.xml" Id="Rd4420d96f61247ec" /><Relationship Type="http://schemas.openxmlformats.org/officeDocument/2006/relationships/slide" Target="/ppt/slides/slide3.xml" Id="R84a472e0f433457d" /><Relationship Type="http://schemas.openxmlformats.org/officeDocument/2006/relationships/slide" Target="/ppt/slides/slide4.xml" Id="Rb3b8e8eb288b499d" /><Relationship Type="http://schemas.openxmlformats.org/officeDocument/2006/relationships/slide" Target="/ppt/slides/slide5.xml" Id="R6e47f3d44a644674" /><Relationship Type="http://schemas.openxmlformats.org/officeDocument/2006/relationships/slide" Target="/ppt/slides/slide6.xml" Id="Rdb4960ddf8ad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701dede1a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f51775984196" /><Relationship Type="http://schemas.openxmlformats.org/officeDocument/2006/relationships/theme" Target="/ppt/slideMasters/theme/theme1.xml" Id="R997531fa5075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6f5177598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d16ccdb8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41747f06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5e4b90c5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1ef2ec87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18e4f767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803a383a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