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941e1dfef2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afb95aeb7c4dc2"/>
  </p:sldMasterIdLst>
  <p:sldIdLst>
    <p:sldId xmlns:r="http://schemas.openxmlformats.org/officeDocument/2006/relationships" id="256" r:id="R65bd494a40f8493c"/>
    <p:sldId xmlns:r="http://schemas.openxmlformats.org/officeDocument/2006/relationships" id="257" r:id="R01c56ab26f1c4c86"/>
    <p:sldId xmlns:r="http://schemas.openxmlformats.org/officeDocument/2006/relationships" id="258" r:id="Rb8ee32803e3d4673"/>
    <p:sldId xmlns:r="http://schemas.openxmlformats.org/officeDocument/2006/relationships" id="259" r:id="R5e0f22d5c6b04d0d"/>
    <p:sldId xmlns:r="http://schemas.openxmlformats.org/officeDocument/2006/relationships" id="260" r:id="R8f31bd9b0f5f4c94"/>
    <p:sldId xmlns:r="http://schemas.openxmlformats.org/officeDocument/2006/relationships" id="261" r:id="R9d02dcfb817e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fb95aeb7c4dc2" /><Relationship Type="http://schemas.openxmlformats.org/officeDocument/2006/relationships/slide" Target="/ppt/slides/slide1.xml" Id="R65bd494a40f8493c" /><Relationship Type="http://schemas.openxmlformats.org/officeDocument/2006/relationships/slide" Target="/ppt/slides/slide2.xml" Id="R01c56ab26f1c4c86" /><Relationship Type="http://schemas.openxmlformats.org/officeDocument/2006/relationships/slide" Target="/ppt/slides/slide3.xml" Id="Rb8ee32803e3d4673" /><Relationship Type="http://schemas.openxmlformats.org/officeDocument/2006/relationships/slide" Target="/ppt/slides/slide4.xml" Id="R5e0f22d5c6b04d0d" /><Relationship Type="http://schemas.openxmlformats.org/officeDocument/2006/relationships/slide" Target="/ppt/slides/slide5.xml" Id="R8f31bd9b0f5f4c94" /><Relationship Type="http://schemas.openxmlformats.org/officeDocument/2006/relationships/slide" Target="/ppt/slides/slide6.xml" Id="R9d02dcfb817e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5928be894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959ffc9f6437d" /><Relationship Type="http://schemas.openxmlformats.org/officeDocument/2006/relationships/theme" Target="/ppt/slideMasters/theme/theme1.xml" Id="R9da8b26d83c246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4959ffc9f6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5492fe20247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128d2019546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4324f5964a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0ea600d6146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3b179baa545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10e90395b48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SABRE TRADER SHIPPING LIMITED NUF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−1 131 468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50 692 991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51 370 735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