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4ae2b7294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4173448ed47a6"/>
  </p:sldMasterIdLst>
  <p:sldIdLst>
    <p:sldId xmlns:r="http://schemas.openxmlformats.org/officeDocument/2006/relationships" id="256" r:id="R0d5f6559151a4544"/>
    <p:sldId xmlns:r="http://schemas.openxmlformats.org/officeDocument/2006/relationships" id="257" r:id="R07cd6b7bb9454dd4"/>
    <p:sldId xmlns:r="http://schemas.openxmlformats.org/officeDocument/2006/relationships" id="258" r:id="Ra6eda60abeed4701"/>
    <p:sldId xmlns:r="http://schemas.openxmlformats.org/officeDocument/2006/relationships" id="259" r:id="R8e1218ced80c4ff7"/>
    <p:sldId xmlns:r="http://schemas.openxmlformats.org/officeDocument/2006/relationships" id="260" r:id="R90e4c0895fe64abe"/>
    <p:sldId xmlns:r="http://schemas.openxmlformats.org/officeDocument/2006/relationships" id="261" r:id="R36f3489c3bd94407"/>
    <p:sldId xmlns:r="http://schemas.openxmlformats.org/officeDocument/2006/relationships" id="262" r:id="Recf1e477979b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4173448ed47a6" /><Relationship Type="http://schemas.openxmlformats.org/officeDocument/2006/relationships/slide" Target="/ppt/slides/slide1.xml" Id="R0d5f6559151a4544" /><Relationship Type="http://schemas.openxmlformats.org/officeDocument/2006/relationships/slide" Target="/ppt/slides/slide2.xml" Id="R07cd6b7bb9454dd4" /><Relationship Type="http://schemas.openxmlformats.org/officeDocument/2006/relationships/slide" Target="/ppt/slides/slide3.xml" Id="Ra6eda60abeed4701" /><Relationship Type="http://schemas.openxmlformats.org/officeDocument/2006/relationships/slide" Target="/ppt/slides/slide4.xml" Id="R8e1218ced80c4ff7" /><Relationship Type="http://schemas.openxmlformats.org/officeDocument/2006/relationships/slide" Target="/ppt/slides/slide5.xml" Id="R90e4c0895fe64abe" /><Relationship Type="http://schemas.openxmlformats.org/officeDocument/2006/relationships/slide" Target="/ppt/slides/slide6.xml" Id="R36f3489c3bd94407" /><Relationship Type="http://schemas.openxmlformats.org/officeDocument/2006/relationships/slide" Target="/ppt/slides/slide7.xml" Id="Recf1e477979b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796e324a0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5bf32b15477c" /><Relationship Type="http://schemas.openxmlformats.org/officeDocument/2006/relationships/theme" Target="/ppt/slideMasters/theme/theme1.xml" Id="Rdeb35a78f8a3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75bf32b15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7da638fd3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f2f10848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263ef2a79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2c67abf5f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5a6e3c9d3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eba05ec4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579cfed9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EAGLE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EAGLE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Nini Roll Ankers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EAGLE HOLDING AS</a:t>
            </a:r>
          </a:p>
        </p:txBody>
      </p:sp>
    </p:spTree>
  </p:cSld>
  <p:clrMapOvr>
    <a:masterClrMapping xmlns:a="http://schemas.openxmlformats.org/drawingml/2006/main"/>
  </p:clrMapOvr>
</p:sld>
</file>