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22c557f48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9d23318924ea6"/>
  </p:sldMasterIdLst>
  <p:sldIdLst>
    <p:sldId xmlns:r="http://schemas.openxmlformats.org/officeDocument/2006/relationships" id="256" r:id="R2564c87c752d4c83"/>
    <p:sldId xmlns:r="http://schemas.openxmlformats.org/officeDocument/2006/relationships" id="257" r:id="Rd97a154ae4904dbf"/>
    <p:sldId xmlns:r="http://schemas.openxmlformats.org/officeDocument/2006/relationships" id="258" r:id="R823a5f2348aa4708"/>
    <p:sldId xmlns:r="http://schemas.openxmlformats.org/officeDocument/2006/relationships" id="259" r:id="Ra3dce09fecd04ea6"/>
    <p:sldId xmlns:r="http://schemas.openxmlformats.org/officeDocument/2006/relationships" id="260" r:id="R787372e1a1a54c01"/>
    <p:sldId xmlns:r="http://schemas.openxmlformats.org/officeDocument/2006/relationships" id="261" r:id="R91455a8d56fd4827"/>
    <p:sldId xmlns:r="http://schemas.openxmlformats.org/officeDocument/2006/relationships" id="262" r:id="Rb88c1b3c549c45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9d23318924ea6" /><Relationship Type="http://schemas.openxmlformats.org/officeDocument/2006/relationships/slide" Target="/ppt/slides/slide1.xml" Id="R2564c87c752d4c83" /><Relationship Type="http://schemas.openxmlformats.org/officeDocument/2006/relationships/slide" Target="/ppt/slides/slide2.xml" Id="Rd97a154ae4904dbf" /><Relationship Type="http://schemas.openxmlformats.org/officeDocument/2006/relationships/slide" Target="/ppt/slides/slide3.xml" Id="R823a5f2348aa4708" /><Relationship Type="http://schemas.openxmlformats.org/officeDocument/2006/relationships/slide" Target="/ppt/slides/slide4.xml" Id="Ra3dce09fecd04ea6" /><Relationship Type="http://schemas.openxmlformats.org/officeDocument/2006/relationships/slide" Target="/ppt/slides/slide5.xml" Id="R787372e1a1a54c01" /><Relationship Type="http://schemas.openxmlformats.org/officeDocument/2006/relationships/slide" Target="/ppt/slides/slide6.xml" Id="R91455a8d56fd4827" /><Relationship Type="http://schemas.openxmlformats.org/officeDocument/2006/relationships/slide" Target="/ppt/slides/slide7.xml" Id="Rb88c1b3c549c45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f3d84560946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9bc03277b44a0" /><Relationship Type="http://schemas.openxmlformats.org/officeDocument/2006/relationships/theme" Target="/ppt/slideMasters/theme/theme1.xml" Id="Rd3ac7d703332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89bc03277b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0bfa23d3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59aedbd1e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85d6e0e9e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77d8490be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44858080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d087943e74e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ebe59b90e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FAGERJORD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MICHAEL FAGERJORD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1554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FAGERJORD INVEST AS</a:t>
            </a:r>
          </a:p>
        </p:txBody>
      </p:sp>
    </p:spTree>
  </p:cSld>
  <p:clrMapOvr>
    <a:masterClrMapping xmlns:a="http://schemas.openxmlformats.org/drawingml/2006/main"/>
  </p:clrMapOvr>
</p:sld>
</file>