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d80af9e22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dab1b9b6dd4f06"/>
  </p:sldMasterIdLst>
  <p:sldIdLst>
    <p:sldId xmlns:r="http://schemas.openxmlformats.org/officeDocument/2006/relationships" id="256" r:id="R2872a8119b4a4100"/>
    <p:sldId xmlns:r="http://schemas.openxmlformats.org/officeDocument/2006/relationships" id="257" r:id="R6bf66c7935524ab3"/>
    <p:sldId xmlns:r="http://schemas.openxmlformats.org/officeDocument/2006/relationships" id="258" r:id="R520dc0880ceb4a5d"/>
    <p:sldId xmlns:r="http://schemas.openxmlformats.org/officeDocument/2006/relationships" id="259" r:id="R65158330ea014a31"/>
    <p:sldId xmlns:r="http://schemas.openxmlformats.org/officeDocument/2006/relationships" id="260" r:id="R24e54cfc4f144457"/>
    <p:sldId xmlns:r="http://schemas.openxmlformats.org/officeDocument/2006/relationships" id="261" r:id="R1e635e7511ad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ab1b9b6dd4f06" /><Relationship Type="http://schemas.openxmlformats.org/officeDocument/2006/relationships/slide" Target="/ppt/slides/slide1.xml" Id="R2872a8119b4a4100" /><Relationship Type="http://schemas.openxmlformats.org/officeDocument/2006/relationships/slide" Target="/ppt/slides/slide2.xml" Id="R6bf66c7935524ab3" /><Relationship Type="http://schemas.openxmlformats.org/officeDocument/2006/relationships/slide" Target="/ppt/slides/slide3.xml" Id="R520dc0880ceb4a5d" /><Relationship Type="http://schemas.openxmlformats.org/officeDocument/2006/relationships/slide" Target="/ppt/slides/slide4.xml" Id="R65158330ea014a31" /><Relationship Type="http://schemas.openxmlformats.org/officeDocument/2006/relationships/slide" Target="/ppt/slides/slide5.xml" Id="R24e54cfc4f144457" /><Relationship Type="http://schemas.openxmlformats.org/officeDocument/2006/relationships/slide" Target="/ppt/slides/slide6.xml" Id="R1e635e7511ad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87578e975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51f97efbb4ce7" /><Relationship Type="http://schemas.openxmlformats.org/officeDocument/2006/relationships/theme" Target="/ppt/slideMasters/theme/theme1.xml" Id="R5d6bda19b1b1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51f97efbb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7ba67c26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57b241ed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c1ac9ef2f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762d56edb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038b2c24d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2b0aca6d47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NOR-MARINE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932 935 708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NOR-MARINE FINANS AS</a:t>
            </a:r>
          </a:p>
        </p:txBody>
      </p:sp>
    </p:spTree>
  </p:cSld>
  <p:clrMapOvr>
    <a:masterClrMapping xmlns:a="http://schemas.openxmlformats.org/drawingml/2006/main"/>
  </p:clrMapOvr>
</p:sld>
</file>