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094f4acee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aa2d21abf4bf7"/>
  </p:sldMasterIdLst>
  <p:sldIdLst>
    <p:sldId xmlns:r="http://schemas.openxmlformats.org/officeDocument/2006/relationships" id="256" r:id="Re43a0165d87b4cdc"/>
    <p:sldId xmlns:r="http://schemas.openxmlformats.org/officeDocument/2006/relationships" id="257" r:id="R806103c295d84581"/>
    <p:sldId xmlns:r="http://schemas.openxmlformats.org/officeDocument/2006/relationships" id="258" r:id="R07e8984c808b46ac"/>
    <p:sldId xmlns:r="http://schemas.openxmlformats.org/officeDocument/2006/relationships" id="259" r:id="R7f1b726047e5467e"/>
    <p:sldId xmlns:r="http://schemas.openxmlformats.org/officeDocument/2006/relationships" id="260" r:id="R65924d1208f3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aa2d21abf4bf7" /><Relationship Type="http://schemas.openxmlformats.org/officeDocument/2006/relationships/slide" Target="/ppt/slides/slide1.xml" Id="Re43a0165d87b4cdc" /><Relationship Type="http://schemas.openxmlformats.org/officeDocument/2006/relationships/slide" Target="/ppt/slides/slide2.xml" Id="R806103c295d84581" /><Relationship Type="http://schemas.openxmlformats.org/officeDocument/2006/relationships/slide" Target="/ppt/slides/slide3.xml" Id="R07e8984c808b46ac" /><Relationship Type="http://schemas.openxmlformats.org/officeDocument/2006/relationships/slide" Target="/ppt/slides/slide4.xml" Id="R7f1b726047e5467e" /><Relationship Type="http://schemas.openxmlformats.org/officeDocument/2006/relationships/slide" Target="/ppt/slides/slide5.xml" Id="R65924d1208f3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db615893e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cecc1c974df4" /><Relationship Type="http://schemas.openxmlformats.org/officeDocument/2006/relationships/theme" Target="/ppt/slideMasters/theme/theme1.xml" Id="R3b9034d62e7449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3cecc1c974d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e1d190a87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5795f93b649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5c6dd826b4d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8512ba6ac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a32fc78346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NOR-MARINE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NOR-MARINE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