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817bd8e56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0de06a1a74b83"/>
  </p:sldMasterIdLst>
  <p:sldIdLst>
    <p:sldId xmlns:r="http://schemas.openxmlformats.org/officeDocument/2006/relationships" id="256" r:id="Rf4f35d2fc1b04e54"/>
    <p:sldId xmlns:r="http://schemas.openxmlformats.org/officeDocument/2006/relationships" id="257" r:id="Rc32279950a254f38"/>
    <p:sldId xmlns:r="http://schemas.openxmlformats.org/officeDocument/2006/relationships" id="258" r:id="R46ecb9ab8b7e4b02"/>
    <p:sldId xmlns:r="http://schemas.openxmlformats.org/officeDocument/2006/relationships" id="259" r:id="Rd56598e61a224cf6"/>
    <p:sldId xmlns:r="http://schemas.openxmlformats.org/officeDocument/2006/relationships" id="260" r:id="R487f5c0b45734e48"/>
    <p:sldId xmlns:r="http://schemas.openxmlformats.org/officeDocument/2006/relationships" id="261" r:id="R202c43e7b7ac4ad0"/>
    <p:sldId xmlns:r="http://schemas.openxmlformats.org/officeDocument/2006/relationships" id="262" r:id="R233cec3645d6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0de06a1a74b83" /><Relationship Type="http://schemas.openxmlformats.org/officeDocument/2006/relationships/slide" Target="/ppt/slides/slide1.xml" Id="Rf4f35d2fc1b04e54" /><Relationship Type="http://schemas.openxmlformats.org/officeDocument/2006/relationships/slide" Target="/ppt/slides/slide2.xml" Id="Rc32279950a254f38" /><Relationship Type="http://schemas.openxmlformats.org/officeDocument/2006/relationships/slide" Target="/ppt/slides/slide3.xml" Id="R46ecb9ab8b7e4b02" /><Relationship Type="http://schemas.openxmlformats.org/officeDocument/2006/relationships/slide" Target="/ppt/slides/slide4.xml" Id="Rd56598e61a224cf6" /><Relationship Type="http://schemas.openxmlformats.org/officeDocument/2006/relationships/slide" Target="/ppt/slides/slide5.xml" Id="R487f5c0b45734e48" /><Relationship Type="http://schemas.openxmlformats.org/officeDocument/2006/relationships/slide" Target="/ppt/slides/slide6.xml" Id="R202c43e7b7ac4ad0" /><Relationship Type="http://schemas.openxmlformats.org/officeDocument/2006/relationships/slide" Target="/ppt/slides/slide7.xml" Id="R233cec3645d6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ae72d76ff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e0478cbb4c52" /><Relationship Type="http://schemas.openxmlformats.org/officeDocument/2006/relationships/theme" Target="/ppt/slideMasters/theme/theme1.xml" Id="Rdddf99a9511a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7e0478cbb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7ccec3b5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9c2af74a1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20b28c203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13f2d07d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eace3342f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fb9fe903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86c1b048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GAC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174 421 321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9 245 527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152 448 957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GULF AGENCY COMPANY (HOLDINGS)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Bontelabo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