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10687639e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60ca962104123"/>
  </p:sldMasterIdLst>
  <p:sldIdLst>
    <p:sldId xmlns:r="http://schemas.openxmlformats.org/officeDocument/2006/relationships" id="256" r:id="Rf23018b5f3a0425c"/>
    <p:sldId xmlns:r="http://schemas.openxmlformats.org/officeDocument/2006/relationships" id="257" r:id="R968da937cd2e4e7c"/>
    <p:sldId xmlns:r="http://schemas.openxmlformats.org/officeDocument/2006/relationships" id="258" r:id="R2156a3797503457f"/>
    <p:sldId xmlns:r="http://schemas.openxmlformats.org/officeDocument/2006/relationships" id="259" r:id="R6ba2b6a27a614335"/>
    <p:sldId xmlns:r="http://schemas.openxmlformats.org/officeDocument/2006/relationships" id="260" r:id="R61b3ae1978e24bdc"/>
    <p:sldId xmlns:r="http://schemas.openxmlformats.org/officeDocument/2006/relationships" id="261" r:id="R3cfa7bf57ce74b6b"/>
    <p:sldId xmlns:r="http://schemas.openxmlformats.org/officeDocument/2006/relationships" id="262" r:id="R5725b2dd9608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60ca962104123" /><Relationship Type="http://schemas.openxmlformats.org/officeDocument/2006/relationships/slide" Target="/ppt/slides/slide1.xml" Id="Rf23018b5f3a0425c" /><Relationship Type="http://schemas.openxmlformats.org/officeDocument/2006/relationships/slide" Target="/ppt/slides/slide2.xml" Id="R968da937cd2e4e7c" /><Relationship Type="http://schemas.openxmlformats.org/officeDocument/2006/relationships/slide" Target="/ppt/slides/slide3.xml" Id="R2156a3797503457f" /><Relationship Type="http://schemas.openxmlformats.org/officeDocument/2006/relationships/slide" Target="/ppt/slides/slide4.xml" Id="R6ba2b6a27a614335" /><Relationship Type="http://schemas.openxmlformats.org/officeDocument/2006/relationships/slide" Target="/ppt/slides/slide5.xml" Id="R61b3ae1978e24bdc" /><Relationship Type="http://schemas.openxmlformats.org/officeDocument/2006/relationships/slide" Target="/ppt/slides/slide6.xml" Id="R3cfa7bf57ce74b6b" /><Relationship Type="http://schemas.openxmlformats.org/officeDocument/2006/relationships/slide" Target="/ppt/slides/slide7.xml" Id="R5725b2dd9608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375176e18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f10a45c9430f" /><Relationship Type="http://schemas.openxmlformats.org/officeDocument/2006/relationships/theme" Target="/ppt/slideMasters/theme/theme1.xml" Id="R983218090149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2f10a45c9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c2c5c053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a7c5dddb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8589753a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5a92c5b5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73fcef61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2bf81f97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c6f64c1f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56 984 303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STABELL ERIKSEN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STABELL ERIKSEN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