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7111a4d87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acf1c317b48d1"/>
  </p:sldMasterIdLst>
  <p:sldIdLst>
    <p:sldId xmlns:r="http://schemas.openxmlformats.org/officeDocument/2006/relationships" id="256" r:id="R24c263da1b9c4186"/>
    <p:sldId xmlns:r="http://schemas.openxmlformats.org/officeDocument/2006/relationships" id="257" r:id="Rbdd32ea3433e4dbf"/>
    <p:sldId xmlns:r="http://schemas.openxmlformats.org/officeDocument/2006/relationships" id="258" r:id="R13f086fad69e425f"/>
    <p:sldId xmlns:r="http://schemas.openxmlformats.org/officeDocument/2006/relationships" id="259" r:id="R1d365f6cb6a44fa6"/>
    <p:sldId xmlns:r="http://schemas.openxmlformats.org/officeDocument/2006/relationships" id="260" r:id="R31a7dc37662d44f7"/>
    <p:sldId xmlns:r="http://schemas.openxmlformats.org/officeDocument/2006/relationships" id="261" r:id="R6b28331a741d46d1"/>
    <p:sldId xmlns:r="http://schemas.openxmlformats.org/officeDocument/2006/relationships" id="262" r:id="Ra520b310cf57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acf1c317b48d1" /><Relationship Type="http://schemas.openxmlformats.org/officeDocument/2006/relationships/slide" Target="/ppt/slides/slide1.xml" Id="R24c263da1b9c4186" /><Relationship Type="http://schemas.openxmlformats.org/officeDocument/2006/relationships/slide" Target="/ppt/slides/slide2.xml" Id="Rbdd32ea3433e4dbf" /><Relationship Type="http://schemas.openxmlformats.org/officeDocument/2006/relationships/slide" Target="/ppt/slides/slide3.xml" Id="R13f086fad69e425f" /><Relationship Type="http://schemas.openxmlformats.org/officeDocument/2006/relationships/slide" Target="/ppt/slides/slide4.xml" Id="R1d365f6cb6a44fa6" /><Relationship Type="http://schemas.openxmlformats.org/officeDocument/2006/relationships/slide" Target="/ppt/slides/slide5.xml" Id="R31a7dc37662d44f7" /><Relationship Type="http://schemas.openxmlformats.org/officeDocument/2006/relationships/slide" Target="/ppt/slides/slide6.xml" Id="R6b28331a741d46d1" /><Relationship Type="http://schemas.openxmlformats.org/officeDocument/2006/relationships/slide" Target="/ppt/slides/slide7.xml" Id="Ra520b310cf57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a600e8980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e69aff6894e6e" /><Relationship Type="http://schemas.openxmlformats.org/officeDocument/2006/relationships/theme" Target="/ppt/slideMasters/theme/theme1.xml" Id="Rdccf990b0b6f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e69aff689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396affeee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b7a78d9c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516f4971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4b518e47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ade3ea78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f52bf87da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ab9d6976a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RANBO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KJERSTI RANDEBERG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Goastemmen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