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48d9c3abf41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d73182b2449dc"/>
  </p:sldMasterIdLst>
  <p:sldIdLst>
    <p:sldId xmlns:r="http://schemas.openxmlformats.org/officeDocument/2006/relationships" id="256" r:id="R98a92c7f0bce4538"/>
    <p:sldId xmlns:r="http://schemas.openxmlformats.org/officeDocument/2006/relationships" id="257" r:id="Rec04b9ccbd504d42"/>
    <p:sldId xmlns:r="http://schemas.openxmlformats.org/officeDocument/2006/relationships" id="258" r:id="R66dd07b6bde64a3c"/>
    <p:sldId xmlns:r="http://schemas.openxmlformats.org/officeDocument/2006/relationships" id="259" r:id="R9394e7022ee64a79"/>
    <p:sldId xmlns:r="http://schemas.openxmlformats.org/officeDocument/2006/relationships" id="260" r:id="Ra4cfa6b575d34e6f"/>
    <p:sldId xmlns:r="http://schemas.openxmlformats.org/officeDocument/2006/relationships" id="261" r:id="R72d7701cc347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d73182b2449dc" /><Relationship Type="http://schemas.openxmlformats.org/officeDocument/2006/relationships/slide" Target="/ppt/slides/slide1.xml" Id="R98a92c7f0bce4538" /><Relationship Type="http://schemas.openxmlformats.org/officeDocument/2006/relationships/slide" Target="/ppt/slides/slide2.xml" Id="Rec04b9ccbd504d42" /><Relationship Type="http://schemas.openxmlformats.org/officeDocument/2006/relationships/slide" Target="/ppt/slides/slide3.xml" Id="R66dd07b6bde64a3c" /><Relationship Type="http://schemas.openxmlformats.org/officeDocument/2006/relationships/slide" Target="/ppt/slides/slide4.xml" Id="R9394e7022ee64a79" /><Relationship Type="http://schemas.openxmlformats.org/officeDocument/2006/relationships/slide" Target="/ppt/slides/slide5.xml" Id="Ra4cfa6b575d34e6f" /><Relationship Type="http://schemas.openxmlformats.org/officeDocument/2006/relationships/slide" Target="/ppt/slides/slide6.xml" Id="R72d7701cc347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d01bb63a7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a5651b05e4c3c" /><Relationship Type="http://schemas.openxmlformats.org/officeDocument/2006/relationships/theme" Target="/ppt/slideMasters/theme/theme1.xml" Id="Rfc662fb74c60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a5651b05e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bad9423d44f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ce7586d0f46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70b216c69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a7b5fd623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3299fe9d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4c449118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EKLE SANDTAK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 SANDTAK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