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b7bcf70c44b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098a5d47f40fa"/>
  </p:sldMasterIdLst>
  <p:sldIdLst>
    <p:sldId xmlns:r="http://schemas.openxmlformats.org/officeDocument/2006/relationships" id="256" r:id="R6e8ae552ecbf4433"/>
    <p:sldId xmlns:r="http://schemas.openxmlformats.org/officeDocument/2006/relationships" id="257" r:id="Rb03f25475a8445f8"/>
    <p:sldId xmlns:r="http://schemas.openxmlformats.org/officeDocument/2006/relationships" id="258" r:id="R13ff09b7b6704512"/>
    <p:sldId xmlns:r="http://schemas.openxmlformats.org/officeDocument/2006/relationships" id="259" r:id="R955367659ce949bd"/>
    <p:sldId xmlns:r="http://schemas.openxmlformats.org/officeDocument/2006/relationships" id="260" r:id="Rb3e967e6030c4ff1"/>
    <p:sldId xmlns:r="http://schemas.openxmlformats.org/officeDocument/2006/relationships" id="261" r:id="Rd2601d8c38e9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098a5d47f40fa" /><Relationship Type="http://schemas.openxmlformats.org/officeDocument/2006/relationships/slide" Target="/ppt/slides/slide1.xml" Id="R6e8ae552ecbf4433" /><Relationship Type="http://schemas.openxmlformats.org/officeDocument/2006/relationships/slide" Target="/ppt/slides/slide2.xml" Id="Rb03f25475a8445f8" /><Relationship Type="http://schemas.openxmlformats.org/officeDocument/2006/relationships/slide" Target="/ppt/slides/slide3.xml" Id="R13ff09b7b6704512" /><Relationship Type="http://schemas.openxmlformats.org/officeDocument/2006/relationships/slide" Target="/ppt/slides/slide4.xml" Id="R955367659ce949bd" /><Relationship Type="http://schemas.openxmlformats.org/officeDocument/2006/relationships/slide" Target="/ppt/slides/slide5.xml" Id="Rb3e967e6030c4ff1" /><Relationship Type="http://schemas.openxmlformats.org/officeDocument/2006/relationships/slide" Target="/ppt/slides/slide6.xml" Id="Rd2601d8c38e9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8d442bbad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6a8eff8a84d1e" /><Relationship Type="http://schemas.openxmlformats.org/officeDocument/2006/relationships/theme" Target="/ppt/slideMasters/theme/theme1.xml" Id="R6f58f8240938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6a8eff8a84d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42882b5844e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f4f0ba71c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86ae47b66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9082a6ba94a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7023f8205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7a1b7ec7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MLYNGVED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MLYNGVED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Døleveien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933 449 262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MLYNGVED INVEST AS</a:t>
            </a:r>
          </a:p>
        </p:txBody>
      </p:sp>
    </p:spTree>
  </p:cSld>
  <p:clrMapOvr>
    <a:masterClrMapping xmlns:a="http://schemas.openxmlformats.org/drawingml/2006/main"/>
  </p:clrMapOvr>
</p:sld>
</file>