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a6fe20b67504e9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a607c950e4a4568"/>
  </p:sldMasterIdLst>
  <p:sldIdLst>
    <p:sldId xmlns:r="http://schemas.openxmlformats.org/officeDocument/2006/relationships" id="256" r:id="R2534068a5b864b8d"/>
    <p:sldId xmlns:r="http://schemas.openxmlformats.org/officeDocument/2006/relationships" id="257" r:id="R1572404654f3492b"/>
    <p:sldId xmlns:r="http://schemas.openxmlformats.org/officeDocument/2006/relationships" id="258" r:id="R5bf6ed7ecf6141d5"/>
    <p:sldId xmlns:r="http://schemas.openxmlformats.org/officeDocument/2006/relationships" id="259" r:id="Rf48f3861b7e34c0f"/>
    <p:sldId xmlns:r="http://schemas.openxmlformats.org/officeDocument/2006/relationships" id="260" r:id="Re174b17ce764450c"/>
    <p:sldId xmlns:r="http://schemas.openxmlformats.org/officeDocument/2006/relationships" id="261" r:id="R4fc967d19932421b"/>
    <p:sldId xmlns:r="http://schemas.openxmlformats.org/officeDocument/2006/relationships" id="262" r:id="R1934042f6246416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a607c950e4a4568" /><Relationship Type="http://schemas.openxmlformats.org/officeDocument/2006/relationships/slide" Target="/ppt/slides/slide1.xml" Id="R2534068a5b864b8d" /><Relationship Type="http://schemas.openxmlformats.org/officeDocument/2006/relationships/slide" Target="/ppt/slides/slide2.xml" Id="R1572404654f3492b" /><Relationship Type="http://schemas.openxmlformats.org/officeDocument/2006/relationships/slide" Target="/ppt/slides/slide3.xml" Id="R5bf6ed7ecf6141d5" /><Relationship Type="http://schemas.openxmlformats.org/officeDocument/2006/relationships/slide" Target="/ppt/slides/slide4.xml" Id="Rf48f3861b7e34c0f" /><Relationship Type="http://schemas.openxmlformats.org/officeDocument/2006/relationships/slide" Target="/ppt/slides/slide5.xml" Id="Re174b17ce764450c" /><Relationship Type="http://schemas.openxmlformats.org/officeDocument/2006/relationships/slide" Target="/ppt/slides/slide6.xml" Id="R4fc967d19932421b" /><Relationship Type="http://schemas.openxmlformats.org/officeDocument/2006/relationships/slide" Target="/ppt/slides/slide7.xml" Id="R1934042f6246416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161c745f20f4c9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b92e0361e242c1" /><Relationship Type="http://schemas.openxmlformats.org/officeDocument/2006/relationships/theme" Target="/ppt/slideMasters/theme/theme1.xml" Id="Re8718e128eec494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9b92e0361e242c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7c6130083e4b8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a3b0203334479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4d62127f21440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b60bf8c9364be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e42a769e9b4a4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89b898869a41b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87269bb99a4de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TURNSTONE PRIVATE EQUITY FUND III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TURNSTONE PRIVATE EQUITY FUND III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TURNSTONE PRIVATE EQUITY FUND III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TURNSTONE PRIVATE EQUITY FUND III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TURNSTONE PRIVATE EQUITY FUND III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TURNSTONE PRIVATE EQUITY FUND III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−1 027 412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−6 392 909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−7 362 909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122 575 576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180 218 024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TURNSTONE PRIVATE EQUITY FUND III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TURNSTONE PEF III FEEDER AS  –  4,5 %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TORENO AS  –  3,7 %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BERGENSKANTEN AS  –  2,8 %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KVANTIA AS  –  2,8 %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KLAVENESS FINANS AS  –  2,6 %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TVETERAAS INVEST AS  –  2,0 %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TURNSTONE PRIVATE EQUITY FUND III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Haakon VIIs gate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933 582 221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TURNSTONE PRIVATE EQUITY FUND III AS</a:t>
            </a:r>
          </a:p>
        </p:txBody>
      </p:sp>
    </p:spTree>
  </p:cSld>
  <p:clrMapOvr>
    <a:masterClrMapping xmlns:a="http://schemas.openxmlformats.org/drawingml/2006/main"/>
  </p:clrMapOvr>
</p:sld>
</file>