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63b944d1a04a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8b49da4cb14376"/>
  </p:sldMasterIdLst>
  <p:sldIdLst>
    <p:sldId xmlns:r="http://schemas.openxmlformats.org/officeDocument/2006/relationships" id="256" r:id="R438ff6d688e84096"/>
    <p:sldId xmlns:r="http://schemas.openxmlformats.org/officeDocument/2006/relationships" id="257" r:id="R83aa57aaf6a04307"/>
    <p:sldId xmlns:r="http://schemas.openxmlformats.org/officeDocument/2006/relationships" id="258" r:id="Ra895dc16f4604007"/>
    <p:sldId xmlns:r="http://schemas.openxmlformats.org/officeDocument/2006/relationships" id="259" r:id="Rd3a120da595c41f2"/>
    <p:sldId xmlns:r="http://schemas.openxmlformats.org/officeDocument/2006/relationships" id="260" r:id="R6aa4aba9b287424f"/>
    <p:sldId xmlns:r="http://schemas.openxmlformats.org/officeDocument/2006/relationships" id="261" r:id="R766d5c820b2a43d7"/>
    <p:sldId xmlns:r="http://schemas.openxmlformats.org/officeDocument/2006/relationships" id="262" r:id="R78c9b32ca8264e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8b49da4cb14376" /><Relationship Type="http://schemas.openxmlformats.org/officeDocument/2006/relationships/slide" Target="/ppt/slides/slide1.xml" Id="R438ff6d688e84096" /><Relationship Type="http://schemas.openxmlformats.org/officeDocument/2006/relationships/slide" Target="/ppt/slides/slide2.xml" Id="R83aa57aaf6a04307" /><Relationship Type="http://schemas.openxmlformats.org/officeDocument/2006/relationships/slide" Target="/ppt/slides/slide3.xml" Id="Ra895dc16f4604007" /><Relationship Type="http://schemas.openxmlformats.org/officeDocument/2006/relationships/slide" Target="/ppt/slides/slide4.xml" Id="Rd3a120da595c41f2" /><Relationship Type="http://schemas.openxmlformats.org/officeDocument/2006/relationships/slide" Target="/ppt/slides/slide5.xml" Id="R6aa4aba9b287424f" /><Relationship Type="http://schemas.openxmlformats.org/officeDocument/2006/relationships/slide" Target="/ppt/slides/slide6.xml" Id="R766d5c820b2a43d7" /><Relationship Type="http://schemas.openxmlformats.org/officeDocument/2006/relationships/slide" Target="/ppt/slides/slide7.xml" Id="R78c9b32ca8264e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5011a3165140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05611e5514a22" /><Relationship Type="http://schemas.openxmlformats.org/officeDocument/2006/relationships/theme" Target="/ppt/slideMasters/theme/theme1.xml" Id="R63dd31546cb84d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f05611e5514a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6a60c147b4c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7baa832ef40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360ad47484a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c420882e54b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72280eb1249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773a6dd5043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f1364f67545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MULTIPLEKS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MULTIPLEKS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MULTIPLEKS HOLDING AS ble etablert [år] og holder til i Skotselv.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MULTIPLEKS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MULTIPLEKS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MULTIPLEKS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608 707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MULTIPLEKS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HELENE LETMOLIE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AARSAND DROLSUM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MULTIPLEKS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Fjerdingstadveien 171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3330 Skotselv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933 591 921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MULTIPLEKS HOLDING AS</a:t>
            </a:r>
          </a:p>
        </p:txBody>
      </p:sp>
    </p:spTree>
  </p:cSld>
  <p:clrMapOvr>
    <a:masterClrMapping xmlns:a="http://schemas.openxmlformats.org/drawingml/2006/main"/>
  </p:clrMapOvr>
</p:sld>
</file>