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0bd68a04464b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7e2237f0bc488d"/>
  </p:sldMasterIdLst>
  <p:sldIdLst>
    <p:sldId xmlns:r="http://schemas.openxmlformats.org/officeDocument/2006/relationships" id="256" r:id="R1975098ab5cd408a"/>
    <p:sldId xmlns:r="http://schemas.openxmlformats.org/officeDocument/2006/relationships" id="257" r:id="R783b0b295e214a5f"/>
    <p:sldId xmlns:r="http://schemas.openxmlformats.org/officeDocument/2006/relationships" id="258" r:id="R7d0aaa395dd64b7c"/>
    <p:sldId xmlns:r="http://schemas.openxmlformats.org/officeDocument/2006/relationships" id="259" r:id="R1e4887b6dd25422e"/>
    <p:sldId xmlns:r="http://schemas.openxmlformats.org/officeDocument/2006/relationships" id="260" r:id="Rd3c23c5d47d14921"/>
    <p:sldId xmlns:r="http://schemas.openxmlformats.org/officeDocument/2006/relationships" id="261" r:id="R7ef4c25ef1934d48"/>
    <p:sldId xmlns:r="http://schemas.openxmlformats.org/officeDocument/2006/relationships" id="262" r:id="R03b249d4fe2046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7e2237f0bc488d" /><Relationship Type="http://schemas.openxmlformats.org/officeDocument/2006/relationships/slide" Target="/ppt/slides/slide1.xml" Id="R1975098ab5cd408a" /><Relationship Type="http://schemas.openxmlformats.org/officeDocument/2006/relationships/slide" Target="/ppt/slides/slide2.xml" Id="R783b0b295e214a5f" /><Relationship Type="http://schemas.openxmlformats.org/officeDocument/2006/relationships/slide" Target="/ppt/slides/slide3.xml" Id="R7d0aaa395dd64b7c" /><Relationship Type="http://schemas.openxmlformats.org/officeDocument/2006/relationships/slide" Target="/ppt/slides/slide4.xml" Id="R1e4887b6dd25422e" /><Relationship Type="http://schemas.openxmlformats.org/officeDocument/2006/relationships/slide" Target="/ppt/slides/slide5.xml" Id="Rd3c23c5d47d14921" /><Relationship Type="http://schemas.openxmlformats.org/officeDocument/2006/relationships/slide" Target="/ppt/slides/slide6.xml" Id="R7ef4c25ef1934d48" /><Relationship Type="http://schemas.openxmlformats.org/officeDocument/2006/relationships/slide" Target="/ppt/slides/slide7.xml" Id="R03b249d4fe2046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1e9893db0749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8fd71a14348a4" /><Relationship Type="http://schemas.openxmlformats.org/officeDocument/2006/relationships/theme" Target="/ppt/slideMasters/theme/theme1.xml" Id="Rf0455e0986aa40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98fd71a14348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fe1b1dc9647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f0f83a27f4e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9572ec52349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3ca4b196e43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e98fbb1a349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f52393cf54b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46cef88a349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KARLSBERG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4 221 709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−384 714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−1 135 641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15 773 221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24 103 398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MARØ ODD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Parkgata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10 17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oem@karlsberg.no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www.karlsberg.no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933 910 849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KARLSBERG AS</a:t>
            </a:r>
          </a:p>
        </p:txBody>
      </p:sp>
    </p:spTree>
  </p:cSld>
  <p:clrMapOvr>
    <a:masterClrMapping xmlns:a="http://schemas.openxmlformats.org/drawingml/2006/main"/>
  </p:clrMapOvr>
</p:sld>
</file>