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bfcd151ae74b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9ed6da9fe348fb"/>
  </p:sldMasterIdLst>
  <p:sldIdLst>
    <p:sldId xmlns:r="http://schemas.openxmlformats.org/officeDocument/2006/relationships" id="256" r:id="Rd837849fc84340a5"/>
    <p:sldId xmlns:r="http://schemas.openxmlformats.org/officeDocument/2006/relationships" id="257" r:id="Rc9b7fbe432fe4c4c"/>
    <p:sldId xmlns:r="http://schemas.openxmlformats.org/officeDocument/2006/relationships" id="258" r:id="R2fb6915d3aa74c38"/>
    <p:sldId xmlns:r="http://schemas.openxmlformats.org/officeDocument/2006/relationships" id="259" r:id="R779d360b7ada44b3"/>
    <p:sldId xmlns:r="http://schemas.openxmlformats.org/officeDocument/2006/relationships" id="260" r:id="Ra72c4881de314c64"/>
    <p:sldId xmlns:r="http://schemas.openxmlformats.org/officeDocument/2006/relationships" id="261" r:id="R11c5cd21f3ec4c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9ed6da9fe348fb" /><Relationship Type="http://schemas.openxmlformats.org/officeDocument/2006/relationships/slide" Target="/ppt/slides/slide1.xml" Id="Rd837849fc84340a5" /><Relationship Type="http://schemas.openxmlformats.org/officeDocument/2006/relationships/slide" Target="/ppt/slides/slide2.xml" Id="Rc9b7fbe432fe4c4c" /><Relationship Type="http://schemas.openxmlformats.org/officeDocument/2006/relationships/slide" Target="/ppt/slides/slide3.xml" Id="R2fb6915d3aa74c38" /><Relationship Type="http://schemas.openxmlformats.org/officeDocument/2006/relationships/slide" Target="/ppt/slides/slide4.xml" Id="R779d360b7ada44b3" /><Relationship Type="http://schemas.openxmlformats.org/officeDocument/2006/relationships/slide" Target="/ppt/slides/slide5.xml" Id="Ra72c4881de314c64" /><Relationship Type="http://schemas.openxmlformats.org/officeDocument/2006/relationships/slide" Target="/ppt/slides/slide6.xml" Id="R11c5cd21f3ec4c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9f70f0f93a41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4a0a5435414c02" /><Relationship Type="http://schemas.openxmlformats.org/officeDocument/2006/relationships/theme" Target="/ppt/slideMasters/theme/theme1.xml" Id="R3e7e66bb60414e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4a0a5435414c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3cdbecfdd04e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19a2cc99c745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9bd0c4820345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030f070d0743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a3f7479bb74b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40fe2df7d14a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HÅLOGALAND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HÅLOGALAND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HÅLOGALAND REVISJON AS ble etablert [år] og holder til i Narvik.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HÅLOGALAND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HÅLOGALAND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HÅLOGALAND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18 296 399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5 769 889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4 485 000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5 475 353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9 082 619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HÅLOGALAND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Dronningens gate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8514 Narvik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934 147 014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HÅLOGALAND REVISJON AS</a:t>
            </a:r>
          </a:p>
        </p:txBody>
      </p:sp>
    </p:spTree>
  </p:cSld>
  <p:clrMapOvr>
    <a:masterClrMapping xmlns:a="http://schemas.openxmlformats.org/drawingml/2006/main"/>
  </p:clrMapOvr>
</p:sld>
</file>