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f083859d344f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f96ccf9bb40e5"/>
  </p:sldMasterIdLst>
  <p:sldIdLst>
    <p:sldId xmlns:r="http://schemas.openxmlformats.org/officeDocument/2006/relationships" id="256" r:id="R511ba3caa48e441e"/>
    <p:sldId xmlns:r="http://schemas.openxmlformats.org/officeDocument/2006/relationships" id="257" r:id="R4146778d94ba4077"/>
    <p:sldId xmlns:r="http://schemas.openxmlformats.org/officeDocument/2006/relationships" id="258" r:id="R0710152e7cbb41b7"/>
    <p:sldId xmlns:r="http://schemas.openxmlformats.org/officeDocument/2006/relationships" id="259" r:id="R2c3dee9ceb43400c"/>
    <p:sldId xmlns:r="http://schemas.openxmlformats.org/officeDocument/2006/relationships" id="260" r:id="Ra4b6de59d4f6457c"/>
    <p:sldId xmlns:r="http://schemas.openxmlformats.org/officeDocument/2006/relationships" id="261" r:id="Refa6c5d5c029458a"/>
    <p:sldId xmlns:r="http://schemas.openxmlformats.org/officeDocument/2006/relationships" id="262" r:id="Re9e5ec2f04e24c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f96ccf9bb40e5" /><Relationship Type="http://schemas.openxmlformats.org/officeDocument/2006/relationships/slide" Target="/ppt/slides/slide1.xml" Id="R511ba3caa48e441e" /><Relationship Type="http://schemas.openxmlformats.org/officeDocument/2006/relationships/slide" Target="/ppt/slides/slide2.xml" Id="R4146778d94ba4077" /><Relationship Type="http://schemas.openxmlformats.org/officeDocument/2006/relationships/slide" Target="/ppt/slides/slide3.xml" Id="R0710152e7cbb41b7" /><Relationship Type="http://schemas.openxmlformats.org/officeDocument/2006/relationships/slide" Target="/ppt/slides/slide4.xml" Id="R2c3dee9ceb43400c" /><Relationship Type="http://schemas.openxmlformats.org/officeDocument/2006/relationships/slide" Target="/ppt/slides/slide5.xml" Id="Ra4b6de59d4f6457c" /><Relationship Type="http://schemas.openxmlformats.org/officeDocument/2006/relationships/slide" Target="/ppt/slides/slide6.xml" Id="Refa6c5d5c029458a" /><Relationship Type="http://schemas.openxmlformats.org/officeDocument/2006/relationships/slide" Target="/ppt/slides/slide7.xml" Id="Re9e5ec2f04e24c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60770e943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7da1f2a904c87" /><Relationship Type="http://schemas.openxmlformats.org/officeDocument/2006/relationships/theme" Target="/ppt/slideMasters/theme/theme1.xml" Id="Rd94f148fd99346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a7da1f2a904c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1b2d41c04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46c64985a4e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902965a4c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d61f1b5eb49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db18748254d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035ebd39d47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e2b3b89a244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OLIKEN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173 573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905 071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INGERID HELLE SOLTVEDT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SOLTVEDT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Hatlestadlia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934 185 439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