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5d3ba5015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4bfe31e7546c3"/>
  </p:sldMasterIdLst>
  <p:sldIdLst>
    <p:sldId xmlns:r="http://schemas.openxmlformats.org/officeDocument/2006/relationships" id="256" r:id="Rbdab8662288641c4"/>
    <p:sldId xmlns:r="http://schemas.openxmlformats.org/officeDocument/2006/relationships" id="257" r:id="Re7bcbcdae0f24b5e"/>
    <p:sldId xmlns:r="http://schemas.openxmlformats.org/officeDocument/2006/relationships" id="258" r:id="R0a0b7390b2434259"/>
    <p:sldId xmlns:r="http://schemas.openxmlformats.org/officeDocument/2006/relationships" id="259" r:id="R08cb650589bb491b"/>
    <p:sldId xmlns:r="http://schemas.openxmlformats.org/officeDocument/2006/relationships" id="260" r:id="Rcdacdae8bd5942ae"/>
    <p:sldId xmlns:r="http://schemas.openxmlformats.org/officeDocument/2006/relationships" id="261" r:id="Re4126f71f741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4bfe31e7546c3" /><Relationship Type="http://schemas.openxmlformats.org/officeDocument/2006/relationships/slide" Target="/ppt/slides/slide1.xml" Id="Rbdab8662288641c4" /><Relationship Type="http://schemas.openxmlformats.org/officeDocument/2006/relationships/slide" Target="/ppt/slides/slide2.xml" Id="Re7bcbcdae0f24b5e" /><Relationship Type="http://schemas.openxmlformats.org/officeDocument/2006/relationships/slide" Target="/ppt/slides/slide3.xml" Id="R0a0b7390b2434259" /><Relationship Type="http://schemas.openxmlformats.org/officeDocument/2006/relationships/slide" Target="/ppt/slides/slide4.xml" Id="R08cb650589bb491b" /><Relationship Type="http://schemas.openxmlformats.org/officeDocument/2006/relationships/slide" Target="/ppt/slides/slide5.xml" Id="Rcdacdae8bd5942ae" /><Relationship Type="http://schemas.openxmlformats.org/officeDocument/2006/relationships/slide" Target="/ppt/slides/slide6.xml" Id="Re4126f71f741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b1b1bdef8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ad57f0c240b1" /><Relationship Type="http://schemas.openxmlformats.org/officeDocument/2006/relationships/theme" Target="/ppt/slideMasters/theme/theme1.xml" Id="R40c7ba83916b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2ad57f0c2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94826024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2d6b491b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f6f7bc49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3a6eb1b0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9e553ea9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0e1bd825a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BETONG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6 703 200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