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e44ccbb4248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09a6d146dc4ecf"/>
  </p:sldMasterIdLst>
  <p:sldIdLst>
    <p:sldId xmlns:r="http://schemas.openxmlformats.org/officeDocument/2006/relationships" id="256" r:id="Rd20ecf5da2484f06"/>
    <p:sldId xmlns:r="http://schemas.openxmlformats.org/officeDocument/2006/relationships" id="257" r:id="R03af16835d874735"/>
    <p:sldId xmlns:r="http://schemas.openxmlformats.org/officeDocument/2006/relationships" id="258" r:id="R8bb6ed5da0ea468a"/>
    <p:sldId xmlns:r="http://schemas.openxmlformats.org/officeDocument/2006/relationships" id="259" r:id="R4b20fffc8af24557"/>
    <p:sldId xmlns:r="http://schemas.openxmlformats.org/officeDocument/2006/relationships" id="260" r:id="R98c4790fdfda4613"/>
    <p:sldId xmlns:r="http://schemas.openxmlformats.org/officeDocument/2006/relationships" id="261" r:id="R6970aa8d1cb84ce0"/>
    <p:sldId xmlns:r="http://schemas.openxmlformats.org/officeDocument/2006/relationships" id="262" r:id="R37036457d94545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09a6d146dc4ecf" /><Relationship Type="http://schemas.openxmlformats.org/officeDocument/2006/relationships/slide" Target="/ppt/slides/slide1.xml" Id="Rd20ecf5da2484f06" /><Relationship Type="http://schemas.openxmlformats.org/officeDocument/2006/relationships/slide" Target="/ppt/slides/slide2.xml" Id="R03af16835d874735" /><Relationship Type="http://schemas.openxmlformats.org/officeDocument/2006/relationships/slide" Target="/ppt/slides/slide3.xml" Id="R8bb6ed5da0ea468a" /><Relationship Type="http://schemas.openxmlformats.org/officeDocument/2006/relationships/slide" Target="/ppt/slides/slide4.xml" Id="R4b20fffc8af24557" /><Relationship Type="http://schemas.openxmlformats.org/officeDocument/2006/relationships/slide" Target="/ppt/slides/slide5.xml" Id="R98c4790fdfda4613" /><Relationship Type="http://schemas.openxmlformats.org/officeDocument/2006/relationships/slide" Target="/ppt/slides/slide6.xml" Id="R6970aa8d1cb84ce0" /><Relationship Type="http://schemas.openxmlformats.org/officeDocument/2006/relationships/slide" Target="/ppt/slides/slide7.xml" Id="R37036457d94545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2b18bd44ab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6a3bba3164c8f" /><Relationship Type="http://schemas.openxmlformats.org/officeDocument/2006/relationships/theme" Target="/ppt/slideMasters/theme/theme1.xml" Id="Ra94093ef04ba43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6a3bba3164c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f491f285648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f1912e00e49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2fbf9c80a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e9fb419bc4a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9a1adc48d44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d11a7bd5c46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03975b48f40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SHOAL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SHOAL EQUITY AS ble etablert [år] og holder til i Mathopen.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437 749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KATRIN HELLAND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HØY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Minnestraumen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5174 Mathopen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SHOAL EQUITY AS</a:t>
            </a:r>
          </a:p>
        </p:txBody>
      </p:sp>
    </p:spTree>
  </p:cSld>
  <p:clrMapOvr>
    <a:masterClrMapping xmlns:a="http://schemas.openxmlformats.org/drawingml/2006/main"/>
  </p:clrMapOvr>
</p:sld>
</file>