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fd2227ca6148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a2b26eb6d24a66"/>
  </p:sldMasterIdLst>
  <p:sldIdLst>
    <p:sldId xmlns:r="http://schemas.openxmlformats.org/officeDocument/2006/relationships" id="256" r:id="Rf80fa4e826dd4292"/>
    <p:sldId xmlns:r="http://schemas.openxmlformats.org/officeDocument/2006/relationships" id="257" r:id="Rbeacccb845414114"/>
    <p:sldId xmlns:r="http://schemas.openxmlformats.org/officeDocument/2006/relationships" id="258" r:id="R9279d9a8305544a7"/>
    <p:sldId xmlns:r="http://schemas.openxmlformats.org/officeDocument/2006/relationships" id="259" r:id="R3cfd8a14e51e423e"/>
    <p:sldId xmlns:r="http://schemas.openxmlformats.org/officeDocument/2006/relationships" id="260" r:id="R9aac0f23d3094312"/>
    <p:sldId xmlns:r="http://schemas.openxmlformats.org/officeDocument/2006/relationships" id="261" r:id="R7da7b61fcde7429f"/>
    <p:sldId xmlns:r="http://schemas.openxmlformats.org/officeDocument/2006/relationships" id="262" r:id="R44e0d851235f44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a2b26eb6d24a66" /><Relationship Type="http://schemas.openxmlformats.org/officeDocument/2006/relationships/slide" Target="/ppt/slides/slide1.xml" Id="Rf80fa4e826dd4292" /><Relationship Type="http://schemas.openxmlformats.org/officeDocument/2006/relationships/slide" Target="/ppt/slides/slide2.xml" Id="Rbeacccb845414114" /><Relationship Type="http://schemas.openxmlformats.org/officeDocument/2006/relationships/slide" Target="/ppt/slides/slide3.xml" Id="R9279d9a8305544a7" /><Relationship Type="http://schemas.openxmlformats.org/officeDocument/2006/relationships/slide" Target="/ppt/slides/slide4.xml" Id="R3cfd8a14e51e423e" /><Relationship Type="http://schemas.openxmlformats.org/officeDocument/2006/relationships/slide" Target="/ppt/slides/slide5.xml" Id="R9aac0f23d3094312" /><Relationship Type="http://schemas.openxmlformats.org/officeDocument/2006/relationships/slide" Target="/ppt/slides/slide6.xml" Id="R7da7b61fcde7429f" /><Relationship Type="http://schemas.openxmlformats.org/officeDocument/2006/relationships/slide" Target="/ppt/slides/slide7.xml" Id="R44e0d851235f44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454929fb749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3624de7b94cfd" /><Relationship Type="http://schemas.openxmlformats.org/officeDocument/2006/relationships/theme" Target="/ppt/slideMasters/theme/theme1.xml" Id="R4a4a54efab794f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13624de7b94c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4467da7a441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249c45a5b4f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b696892d84d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0fad1103a41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d7a08ae414f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ba55707ad48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f33ddb6194a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FADA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482 774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HEUTHE DAVIDSEN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FARSUND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Farsund, Bjørgelien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934 522 621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