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c3000c1ba54d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1267dc9d0543ca"/>
  </p:sldMasterIdLst>
  <p:sldIdLst>
    <p:sldId xmlns:r="http://schemas.openxmlformats.org/officeDocument/2006/relationships" id="256" r:id="Rea89790aa0cd4547"/>
    <p:sldId xmlns:r="http://schemas.openxmlformats.org/officeDocument/2006/relationships" id="257" r:id="R9e6600b676b645f0"/>
    <p:sldId xmlns:r="http://schemas.openxmlformats.org/officeDocument/2006/relationships" id="258" r:id="R46e37d2b8ccd4c45"/>
    <p:sldId xmlns:r="http://schemas.openxmlformats.org/officeDocument/2006/relationships" id="259" r:id="R9323db4806e848e4"/>
    <p:sldId xmlns:r="http://schemas.openxmlformats.org/officeDocument/2006/relationships" id="260" r:id="Rd11f44f1af9f4d3c"/>
    <p:sldId xmlns:r="http://schemas.openxmlformats.org/officeDocument/2006/relationships" id="261" r:id="R106e2fd2c2024cc6"/>
    <p:sldId xmlns:r="http://schemas.openxmlformats.org/officeDocument/2006/relationships" id="262" r:id="Rbd6631e5aa5f42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1267dc9d0543ca" /><Relationship Type="http://schemas.openxmlformats.org/officeDocument/2006/relationships/slide" Target="/ppt/slides/slide1.xml" Id="Rea89790aa0cd4547" /><Relationship Type="http://schemas.openxmlformats.org/officeDocument/2006/relationships/slide" Target="/ppt/slides/slide2.xml" Id="R9e6600b676b645f0" /><Relationship Type="http://schemas.openxmlformats.org/officeDocument/2006/relationships/slide" Target="/ppt/slides/slide3.xml" Id="R46e37d2b8ccd4c45" /><Relationship Type="http://schemas.openxmlformats.org/officeDocument/2006/relationships/slide" Target="/ppt/slides/slide4.xml" Id="R9323db4806e848e4" /><Relationship Type="http://schemas.openxmlformats.org/officeDocument/2006/relationships/slide" Target="/ppt/slides/slide5.xml" Id="Rd11f44f1af9f4d3c" /><Relationship Type="http://schemas.openxmlformats.org/officeDocument/2006/relationships/slide" Target="/ppt/slides/slide6.xml" Id="R106e2fd2c2024cc6" /><Relationship Type="http://schemas.openxmlformats.org/officeDocument/2006/relationships/slide" Target="/ppt/slides/slide7.xml" Id="Rbd6631e5aa5f42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97a60e628e4c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26f0ae8ed94fb2" /><Relationship Type="http://schemas.openxmlformats.org/officeDocument/2006/relationships/theme" Target="/ppt/slideMasters/theme/theme1.xml" Id="R10cba6b55fbb47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26f0ae8ed94f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9233d674e45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0a3889e3440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b12fc7eeb46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b110cb25b4d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d0b89c67e740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88e7a8d8fc45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84a5cc9084e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VIEW PROCURATOR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VIEW PROCURATOR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72 967 115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9 478 669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7 606 297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1 462 479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25 547 081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NESS, RISAN &amp; PARTNERS AS  –  66,7 %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HJELPI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HUUSE INVEST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KKN INVESTMENT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VALDERHAUG TERJE INGE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JONSTANG OLE JOACHIM  –  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64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934 560 892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VIEW PROCURATOR AS</a:t>
            </a:r>
          </a:p>
        </p:txBody>
      </p:sp>
    </p:spTree>
  </p:cSld>
  <p:clrMapOvr>
    <a:masterClrMapping xmlns:a="http://schemas.openxmlformats.org/drawingml/2006/main"/>
  </p:clrMapOvr>
</p:sld>
</file>