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f5330f73c042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9dbf405a64034"/>
  </p:sldMasterIdLst>
  <p:sldIdLst>
    <p:sldId xmlns:r="http://schemas.openxmlformats.org/officeDocument/2006/relationships" id="256" r:id="R7936e0eb761d45a6"/>
    <p:sldId xmlns:r="http://schemas.openxmlformats.org/officeDocument/2006/relationships" id="257" r:id="Rcbb8cb6befd94f6c"/>
    <p:sldId xmlns:r="http://schemas.openxmlformats.org/officeDocument/2006/relationships" id="258" r:id="R7f67305a027a49ce"/>
    <p:sldId xmlns:r="http://schemas.openxmlformats.org/officeDocument/2006/relationships" id="259" r:id="R8430e38e712d40ba"/>
    <p:sldId xmlns:r="http://schemas.openxmlformats.org/officeDocument/2006/relationships" id="260" r:id="R96bbaf9102a3431e"/>
    <p:sldId xmlns:r="http://schemas.openxmlformats.org/officeDocument/2006/relationships" id="261" r:id="Rd65aa34c06d44937"/>
    <p:sldId xmlns:r="http://schemas.openxmlformats.org/officeDocument/2006/relationships" id="262" r:id="R302cddd33654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9dbf405a64034" /><Relationship Type="http://schemas.openxmlformats.org/officeDocument/2006/relationships/slide" Target="/ppt/slides/slide1.xml" Id="R7936e0eb761d45a6" /><Relationship Type="http://schemas.openxmlformats.org/officeDocument/2006/relationships/slide" Target="/ppt/slides/slide2.xml" Id="Rcbb8cb6befd94f6c" /><Relationship Type="http://schemas.openxmlformats.org/officeDocument/2006/relationships/slide" Target="/ppt/slides/slide3.xml" Id="R7f67305a027a49ce" /><Relationship Type="http://schemas.openxmlformats.org/officeDocument/2006/relationships/slide" Target="/ppt/slides/slide4.xml" Id="R8430e38e712d40ba" /><Relationship Type="http://schemas.openxmlformats.org/officeDocument/2006/relationships/slide" Target="/ppt/slides/slide5.xml" Id="R96bbaf9102a3431e" /><Relationship Type="http://schemas.openxmlformats.org/officeDocument/2006/relationships/slide" Target="/ppt/slides/slide6.xml" Id="Rd65aa34c06d44937" /><Relationship Type="http://schemas.openxmlformats.org/officeDocument/2006/relationships/slide" Target="/ppt/slides/slide7.xml" Id="R302cddd33654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e085b8be9947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b01d215a44cf" /><Relationship Type="http://schemas.openxmlformats.org/officeDocument/2006/relationships/theme" Target="/ppt/slideMasters/theme/theme1.xml" Id="R8c7567b9418545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1b01d215a44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826fb802841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e7e54da9c42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65660b7e84b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40230a7fe4c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f232212d142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474fcd554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25ef7f914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BREDESEN OPSET BYGGTORGET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BYGGTORGET AS ble etablert [år] og holder til i Kirkenær.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19 251 118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−263 069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13 149 838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BREDESEN OPSET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2260 Kirkenær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934 587 421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BREDESEN OPSET BYGGTORGET AS</a:t>
            </a:r>
          </a:p>
        </p:txBody>
      </p:sp>
    </p:spTree>
  </p:cSld>
  <p:clrMapOvr>
    <a:masterClrMapping xmlns:a="http://schemas.openxmlformats.org/drawingml/2006/main"/>
  </p:clrMapOvr>
</p:sld>
</file>