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a4bc2461943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d34abfdc6466b"/>
  </p:sldMasterIdLst>
  <p:sldIdLst>
    <p:sldId xmlns:r="http://schemas.openxmlformats.org/officeDocument/2006/relationships" id="256" r:id="R8150f2d5bd63498d"/>
    <p:sldId xmlns:r="http://schemas.openxmlformats.org/officeDocument/2006/relationships" id="257" r:id="Ra43e79e471724315"/>
    <p:sldId xmlns:r="http://schemas.openxmlformats.org/officeDocument/2006/relationships" id="258" r:id="Rfe7880dc650e44f7"/>
    <p:sldId xmlns:r="http://schemas.openxmlformats.org/officeDocument/2006/relationships" id="259" r:id="R785cd825689e496b"/>
    <p:sldId xmlns:r="http://schemas.openxmlformats.org/officeDocument/2006/relationships" id="260" r:id="R452a030ac37848ed"/>
    <p:sldId xmlns:r="http://schemas.openxmlformats.org/officeDocument/2006/relationships" id="261" r:id="Rd9389e26560a4afe"/>
    <p:sldId xmlns:r="http://schemas.openxmlformats.org/officeDocument/2006/relationships" id="262" r:id="R4775bdc7e4594b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d34abfdc6466b" /><Relationship Type="http://schemas.openxmlformats.org/officeDocument/2006/relationships/slide" Target="/ppt/slides/slide1.xml" Id="R8150f2d5bd63498d" /><Relationship Type="http://schemas.openxmlformats.org/officeDocument/2006/relationships/slide" Target="/ppt/slides/slide2.xml" Id="Ra43e79e471724315" /><Relationship Type="http://schemas.openxmlformats.org/officeDocument/2006/relationships/slide" Target="/ppt/slides/slide3.xml" Id="Rfe7880dc650e44f7" /><Relationship Type="http://schemas.openxmlformats.org/officeDocument/2006/relationships/slide" Target="/ppt/slides/slide4.xml" Id="R785cd825689e496b" /><Relationship Type="http://schemas.openxmlformats.org/officeDocument/2006/relationships/slide" Target="/ppt/slides/slide5.xml" Id="R452a030ac37848ed" /><Relationship Type="http://schemas.openxmlformats.org/officeDocument/2006/relationships/slide" Target="/ppt/slides/slide6.xml" Id="Rd9389e26560a4afe" /><Relationship Type="http://schemas.openxmlformats.org/officeDocument/2006/relationships/slide" Target="/ppt/slides/slide7.xml" Id="R4775bdc7e4594b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8034ddc4b41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e4848ba66432f" /><Relationship Type="http://schemas.openxmlformats.org/officeDocument/2006/relationships/theme" Target="/ppt/slideMasters/theme/theme1.xml" Id="Rc1949610bf60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be4848ba6643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d71253b28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d30c4853b40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e95b1586a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a5f3c726a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e34050bc14c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8971908b84d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abf595d2442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MYCO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30 760 649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31 660 649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MYKJÅLAND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Skolebakken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934 592 425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