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83e93ccd6341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6eb5b968204ed3"/>
  </p:sldMasterIdLst>
  <p:sldIdLst>
    <p:sldId xmlns:r="http://schemas.openxmlformats.org/officeDocument/2006/relationships" id="256" r:id="R7ee2f92b4cef4042"/>
    <p:sldId xmlns:r="http://schemas.openxmlformats.org/officeDocument/2006/relationships" id="257" r:id="R86598a80dff74ef5"/>
    <p:sldId xmlns:r="http://schemas.openxmlformats.org/officeDocument/2006/relationships" id="258" r:id="R333669c0c9074a38"/>
    <p:sldId xmlns:r="http://schemas.openxmlformats.org/officeDocument/2006/relationships" id="259" r:id="R83fe2511248d4dd4"/>
    <p:sldId xmlns:r="http://schemas.openxmlformats.org/officeDocument/2006/relationships" id="260" r:id="Rec85d004ecea4f21"/>
    <p:sldId xmlns:r="http://schemas.openxmlformats.org/officeDocument/2006/relationships" id="261" r:id="R6a004fa86cfc429e"/>
    <p:sldId xmlns:r="http://schemas.openxmlformats.org/officeDocument/2006/relationships" id="262" r:id="R89cd64af66ba40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6eb5b968204ed3" /><Relationship Type="http://schemas.openxmlformats.org/officeDocument/2006/relationships/slide" Target="/ppt/slides/slide1.xml" Id="R7ee2f92b4cef4042" /><Relationship Type="http://schemas.openxmlformats.org/officeDocument/2006/relationships/slide" Target="/ppt/slides/slide2.xml" Id="R86598a80dff74ef5" /><Relationship Type="http://schemas.openxmlformats.org/officeDocument/2006/relationships/slide" Target="/ppt/slides/slide3.xml" Id="R333669c0c9074a38" /><Relationship Type="http://schemas.openxmlformats.org/officeDocument/2006/relationships/slide" Target="/ppt/slides/slide4.xml" Id="R83fe2511248d4dd4" /><Relationship Type="http://schemas.openxmlformats.org/officeDocument/2006/relationships/slide" Target="/ppt/slides/slide5.xml" Id="Rec85d004ecea4f21" /><Relationship Type="http://schemas.openxmlformats.org/officeDocument/2006/relationships/slide" Target="/ppt/slides/slide6.xml" Id="R6a004fa86cfc429e" /><Relationship Type="http://schemas.openxmlformats.org/officeDocument/2006/relationships/slide" Target="/ppt/slides/slide7.xml" Id="R89cd64af66ba40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8da51b0bb946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2e53b3caa4518" /><Relationship Type="http://schemas.openxmlformats.org/officeDocument/2006/relationships/theme" Target="/ppt/slideMasters/theme/theme1.xml" Id="Rf9841a1adc6641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a2e53b3caa45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b01e45c7e44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e204a493a41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e4903d53648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3c637a29c4d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92cdcbb1345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ae7cd2f2a44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efc13d00043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DVERGSTJERNE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DVERGSTJERNE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DVERGSTJERNE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DVERGSTJERNE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DVERGSTJERNE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DVERGSTJERNE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447 549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DVERGSTJERNE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ANNETTE DVERGSNES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DVERGSTJERNE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Annette Dvergsnes, Strandveien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934 824 113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DVERGSTJERNE HOLDING AS</a:t>
            </a:r>
          </a:p>
        </p:txBody>
      </p:sp>
    </p:spTree>
  </p:cSld>
  <p:clrMapOvr>
    <a:masterClrMapping xmlns:a="http://schemas.openxmlformats.org/drawingml/2006/main"/>
  </p:clrMapOvr>
</p:sld>
</file>