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9cbd9dd99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fce12166b04cd8"/>
  </p:sldMasterIdLst>
  <p:sldIdLst>
    <p:sldId xmlns:r="http://schemas.openxmlformats.org/officeDocument/2006/relationships" id="256" r:id="R23c877ed5cd443fc"/>
    <p:sldId xmlns:r="http://schemas.openxmlformats.org/officeDocument/2006/relationships" id="257" r:id="Rbeb8756a95884bdb"/>
    <p:sldId xmlns:r="http://schemas.openxmlformats.org/officeDocument/2006/relationships" id="258" r:id="Rbd902d527a2e45fd"/>
    <p:sldId xmlns:r="http://schemas.openxmlformats.org/officeDocument/2006/relationships" id="259" r:id="R568446b80228459f"/>
    <p:sldId xmlns:r="http://schemas.openxmlformats.org/officeDocument/2006/relationships" id="260" r:id="Rb29f86243c8c4378"/>
    <p:sldId xmlns:r="http://schemas.openxmlformats.org/officeDocument/2006/relationships" id="261" r:id="R52a095f680ab4bfb"/>
    <p:sldId xmlns:r="http://schemas.openxmlformats.org/officeDocument/2006/relationships" id="262" r:id="R6ac02dfbf023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ce12166b04cd8" /><Relationship Type="http://schemas.openxmlformats.org/officeDocument/2006/relationships/slide" Target="/ppt/slides/slide1.xml" Id="R23c877ed5cd443fc" /><Relationship Type="http://schemas.openxmlformats.org/officeDocument/2006/relationships/slide" Target="/ppt/slides/slide2.xml" Id="Rbeb8756a95884bdb" /><Relationship Type="http://schemas.openxmlformats.org/officeDocument/2006/relationships/slide" Target="/ppt/slides/slide3.xml" Id="Rbd902d527a2e45fd" /><Relationship Type="http://schemas.openxmlformats.org/officeDocument/2006/relationships/slide" Target="/ppt/slides/slide4.xml" Id="R568446b80228459f" /><Relationship Type="http://schemas.openxmlformats.org/officeDocument/2006/relationships/slide" Target="/ppt/slides/slide5.xml" Id="Rb29f86243c8c4378" /><Relationship Type="http://schemas.openxmlformats.org/officeDocument/2006/relationships/slide" Target="/ppt/slides/slide6.xml" Id="R52a095f680ab4bfb" /><Relationship Type="http://schemas.openxmlformats.org/officeDocument/2006/relationships/slide" Target="/ppt/slides/slide7.xml" Id="R6ac02dfbf023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eb0620fc8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187193e224d9e" /><Relationship Type="http://schemas.openxmlformats.org/officeDocument/2006/relationships/theme" Target="/ppt/slideMasters/theme/theme1.xml" Id="R77f73a280b44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187193e22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0fdff1fe7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bb8e09ec0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2c8e07e894a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56625d7b5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7a8c2109343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b868b40a1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86c4735fb49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NOGVA MIPCO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NOGVA MIPCO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5 754 233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5 754 233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NOGVA TOPCO AS  –  35,1 %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REITE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TINTRY AS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BUKKESTEIN TERØY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CONTIVA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NARVE SØVIK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Nogva HoldCo AS, 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934 838 823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NOGVA MIPCO AS</a:t>
            </a:r>
          </a:p>
        </p:txBody>
      </p:sp>
    </p:spTree>
  </p:cSld>
  <p:clrMapOvr>
    <a:masterClrMapping xmlns:a="http://schemas.openxmlformats.org/drawingml/2006/main"/>
  </p:clrMapOvr>
</p:sld>
</file>