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33a670107245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115a76f37f4bb7"/>
  </p:sldMasterIdLst>
  <p:sldIdLst>
    <p:sldId xmlns:r="http://schemas.openxmlformats.org/officeDocument/2006/relationships" id="256" r:id="Rcfd82fdd06184ba6"/>
    <p:sldId xmlns:r="http://schemas.openxmlformats.org/officeDocument/2006/relationships" id="257" r:id="R064fd456ba924b51"/>
    <p:sldId xmlns:r="http://schemas.openxmlformats.org/officeDocument/2006/relationships" id="258" r:id="R796eee7bb74d4553"/>
    <p:sldId xmlns:r="http://schemas.openxmlformats.org/officeDocument/2006/relationships" id="259" r:id="Rb24452d90a694fb0"/>
    <p:sldId xmlns:r="http://schemas.openxmlformats.org/officeDocument/2006/relationships" id="260" r:id="R99dca4ce711b42c4"/>
    <p:sldId xmlns:r="http://schemas.openxmlformats.org/officeDocument/2006/relationships" id="261" r:id="R9defd8133a1748c0"/>
    <p:sldId xmlns:r="http://schemas.openxmlformats.org/officeDocument/2006/relationships" id="262" r:id="R73cc780e4e674f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15a76f37f4bb7" /><Relationship Type="http://schemas.openxmlformats.org/officeDocument/2006/relationships/slide" Target="/ppt/slides/slide1.xml" Id="Rcfd82fdd06184ba6" /><Relationship Type="http://schemas.openxmlformats.org/officeDocument/2006/relationships/slide" Target="/ppt/slides/slide2.xml" Id="R064fd456ba924b51" /><Relationship Type="http://schemas.openxmlformats.org/officeDocument/2006/relationships/slide" Target="/ppt/slides/slide3.xml" Id="R796eee7bb74d4553" /><Relationship Type="http://schemas.openxmlformats.org/officeDocument/2006/relationships/slide" Target="/ppt/slides/slide4.xml" Id="Rb24452d90a694fb0" /><Relationship Type="http://schemas.openxmlformats.org/officeDocument/2006/relationships/slide" Target="/ppt/slides/slide5.xml" Id="R99dca4ce711b42c4" /><Relationship Type="http://schemas.openxmlformats.org/officeDocument/2006/relationships/slide" Target="/ppt/slides/slide6.xml" Id="R9defd8133a1748c0" /><Relationship Type="http://schemas.openxmlformats.org/officeDocument/2006/relationships/slide" Target="/ppt/slides/slide7.xml" Id="R73cc780e4e674f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1dccf718a4e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ed49e97ec4e47" /><Relationship Type="http://schemas.openxmlformats.org/officeDocument/2006/relationships/theme" Target="/ppt/slideMasters/theme/theme1.xml" Id="R0eba3e01c244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ed49e97ec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9400682e74e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28961f66f4e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53f733dea4f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7aac0810644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db70c8fc9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4621a91f41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72c7bdce949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BENDIK MOLNES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MOLNES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NIANG MOLNES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Grevinneveien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934 898 621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BENDIK MOLNES AS</a:t>
            </a:r>
          </a:p>
        </p:txBody>
      </p:sp>
    </p:spTree>
  </p:cSld>
  <p:clrMapOvr>
    <a:masterClrMapping xmlns:a="http://schemas.openxmlformats.org/drawingml/2006/main"/>
  </p:clrMapOvr>
</p:sld>
</file>