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c1e6bff16941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4b1decab004ee2"/>
  </p:sldMasterIdLst>
  <p:sldIdLst>
    <p:sldId xmlns:r="http://schemas.openxmlformats.org/officeDocument/2006/relationships" id="256" r:id="R44c22e40e9c04f32"/>
    <p:sldId xmlns:r="http://schemas.openxmlformats.org/officeDocument/2006/relationships" id="257" r:id="R24e1704850ac4fe9"/>
    <p:sldId xmlns:r="http://schemas.openxmlformats.org/officeDocument/2006/relationships" id="258" r:id="R0b20c30d8850474c"/>
    <p:sldId xmlns:r="http://schemas.openxmlformats.org/officeDocument/2006/relationships" id="259" r:id="Rcf7035698bef4b9f"/>
    <p:sldId xmlns:r="http://schemas.openxmlformats.org/officeDocument/2006/relationships" id="260" r:id="R60018b75051c4205"/>
    <p:sldId xmlns:r="http://schemas.openxmlformats.org/officeDocument/2006/relationships" id="261" r:id="Reeb6bba422d340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b1decab004ee2" /><Relationship Type="http://schemas.openxmlformats.org/officeDocument/2006/relationships/slide" Target="/ppt/slides/slide1.xml" Id="R44c22e40e9c04f32" /><Relationship Type="http://schemas.openxmlformats.org/officeDocument/2006/relationships/slide" Target="/ppt/slides/slide2.xml" Id="R24e1704850ac4fe9" /><Relationship Type="http://schemas.openxmlformats.org/officeDocument/2006/relationships/slide" Target="/ppt/slides/slide3.xml" Id="R0b20c30d8850474c" /><Relationship Type="http://schemas.openxmlformats.org/officeDocument/2006/relationships/slide" Target="/ppt/slides/slide4.xml" Id="Rcf7035698bef4b9f" /><Relationship Type="http://schemas.openxmlformats.org/officeDocument/2006/relationships/slide" Target="/ppt/slides/slide5.xml" Id="R60018b75051c4205" /><Relationship Type="http://schemas.openxmlformats.org/officeDocument/2006/relationships/slide" Target="/ppt/slides/slide6.xml" Id="Reeb6bba422d340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da8c8520e48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4fcaf72664efc" /><Relationship Type="http://schemas.openxmlformats.org/officeDocument/2006/relationships/theme" Target="/ppt/slideMasters/theme/theme1.xml" Id="R3f00c7242c2f4a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84fcaf72664e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2650dec4d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f19ca91d74f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59e350aa04d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f0f7a0dd644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0b5d37b994b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f52f25e1d43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