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5a9908620046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479e62449b47d4"/>
  </p:sldMasterIdLst>
  <p:sldIdLst>
    <p:sldId xmlns:r="http://schemas.openxmlformats.org/officeDocument/2006/relationships" id="256" r:id="R1209e58384434e1e"/>
    <p:sldId xmlns:r="http://schemas.openxmlformats.org/officeDocument/2006/relationships" id="257" r:id="R7a912488e54842ea"/>
    <p:sldId xmlns:r="http://schemas.openxmlformats.org/officeDocument/2006/relationships" id="258" r:id="Rdf90aefd7a7b4cbf"/>
    <p:sldId xmlns:r="http://schemas.openxmlformats.org/officeDocument/2006/relationships" id="259" r:id="R284de890d50e4a81"/>
    <p:sldId xmlns:r="http://schemas.openxmlformats.org/officeDocument/2006/relationships" id="260" r:id="Rcffd8d54ca2a4f20"/>
    <p:sldId xmlns:r="http://schemas.openxmlformats.org/officeDocument/2006/relationships" id="261" r:id="R5f69d09606c140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479e62449b47d4" /><Relationship Type="http://schemas.openxmlformats.org/officeDocument/2006/relationships/slide" Target="/ppt/slides/slide1.xml" Id="R1209e58384434e1e" /><Relationship Type="http://schemas.openxmlformats.org/officeDocument/2006/relationships/slide" Target="/ppt/slides/slide2.xml" Id="R7a912488e54842ea" /><Relationship Type="http://schemas.openxmlformats.org/officeDocument/2006/relationships/slide" Target="/ppt/slides/slide3.xml" Id="Rdf90aefd7a7b4cbf" /><Relationship Type="http://schemas.openxmlformats.org/officeDocument/2006/relationships/slide" Target="/ppt/slides/slide4.xml" Id="R284de890d50e4a81" /><Relationship Type="http://schemas.openxmlformats.org/officeDocument/2006/relationships/slide" Target="/ppt/slides/slide5.xml" Id="Rcffd8d54ca2a4f20" /><Relationship Type="http://schemas.openxmlformats.org/officeDocument/2006/relationships/slide" Target="/ppt/slides/slide6.xml" Id="R5f69d09606c140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a00dde54b641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28fda2c924255" /><Relationship Type="http://schemas.openxmlformats.org/officeDocument/2006/relationships/theme" Target="/ppt/slideMasters/theme/theme1.xml" Id="R92824864eb2743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028fda2c9242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4ad7882d245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8277be6a94c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d08ddddf742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436d0cac04d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144b1bd654e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cb1b869af47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BERGEN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BERGEN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36 636 605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1 621 268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1 261 177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9 340 165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O.J. Brochs gate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934 965 310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