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acebddff84e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fbcf52a8749de"/>
  </p:sldMasterIdLst>
  <p:sldIdLst>
    <p:sldId xmlns:r="http://schemas.openxmlformats.org/officeDocument/2006/relationships" id="256" r:id="Re78d5f1423bc4a00"/>
    <p:sldId xmlns:r="http://schemas.openxmlformats.org/officeDocument/2006/relationships" id="257" r:id="R9d03eabdc525462f"/>
    <p:sldId xmlns:r="http://schemas.openxmlformats.org/officeDocument/2006/relationships" id="258" r:id="R55c41d69a7674e19"/>
    <p:sldId xmlns:r="http://schemas.openxmlformats.org/officeDocument/2006/relationships" id="259" r:id="R3c83315c8ead4208"/>
    <p:sldId xmlns:r="http://schemas.openxmlformats.org/officeDocument/2006/relationships" id="260" r:id="R2a7f8c68b6f54abd"/>
    <p:sldId xmlns:r="http://schemas.openxmlformats.org/officeDocument/2006/relationships" id="261" r:id="Rd24de92882b14b26"/>
    <p:sldId xmlns:r="http://schemas.openxmlformats.org/officeDocument/2006/relationships" id="262" r:id="Rb8a297fc9fce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fbcf52a8749de" /><Relationship Type="http://schemas.openxmlformats.org/officeDocument/2006/relationships/slide" Target="/ppt/slides/slide1.xml" Id="Re78d5f1423bc4a00" /><Relationship Type="http://schemas.openxmlformats.org/officeDocument/2006/relationships/slide" Target="/ppt/slides/slide2.xml" Id="R9d03eabdc525462f" /><Relationship Type="http://schemas.openxmlformats.org/officeDocument/2006/relationships/slide" Target="/ppt/slides/slide3.xml" Id="R55c41d69a7674e19" /><Relationship Type="http://schemas.openxmlformats.org/officeDocument/2006/relationships/slide" Target="/ppt/slides/slide4.xml" Id="R3c83315c8ead4208" /><Relationship Type="http://schemas.openxmlformats.org/officeDocument/2006/relationships/slide" Target="/ppt/slides/slide5.xml" Id="R2a7f8c68b6f54abd" /><Relationship Type="http://schemas.openxmlformats.org/officeDocument/2006/relationships/slide" Target="/ppt/slides/slide6.xml" Id="Rd24de92882b14b26" /><Relationship Type="http://schemas.openxmlformats.org/officeDocument/2006/relationships/slide" Target="/ppt/slides/slide7.xml" Id="Rb8a297fc9fce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b42776707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480ddeb9c44f3" /><Relationship Type="http://schemas.openxmlformats.org/officeDocument/2006/relationships/theme" Target="/ppt/slideMasters/theme/theme1.xml" Id="R0934f6fde67e4c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480ddeb9c44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70b0e4e5848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5af36dfec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ad031a08f49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9ff8de694b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8c70dc421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7b6627d9445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901d039d5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 YOU BELIEVE 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YOU BELIEVE IT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1 006 707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HØGEVOLD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Høgevold, Jens Bjelkes gate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935 131 421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