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5b6e46e40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a3a75d682b4969"/>
  </p:sldMasterIdLst>
  <p:sldIdLst>
    <p:sldId xmlns:r="http://schemas.openxmlformats.org/officeDocument/2006/relationships" id="256" r:id="Ra86ba40458104762"/>
    <p:sldId xmlns:r="http://schemas.openxmlformats.org/officeDocument/2006/relationships" id="257" r:id="R09814b7247a743bd"/>
    <p:sldId xmlns:r="http://schemas.openxmlformats.org/officeDocument/2006/relationships" id="258" r:id="Rffe51330e77b4ad4"/>
    <p:sldId xmlns:r="http://schemas.openxmlformats.org/officeDocument/2006/relationships" id="259" r:id="R907cbd8523e045b4"/>
    <p:sldId xmlns:r="http://schemas.openxmlformats.org/officeDocument/2006/relationships" id="260" r:id="R234ffa87f608446f"/>
    <p:sldId xmlns:r="http://schemas.openxmlformats.org/officeDocument/2006/relationships" id="261" r:id="Ra4bde3f1c2bf41c3"/>
    <p:sldId xmlns:r="http://schemas.openxmlformats.org/officeDocument/2006/relationships" id="262" r:id="R40cd7e6ba1da44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3a75d682b4969" /><Relationship Type="http://schemas.openxmlformats.org/officeDocument/2006/relationships/slide" Target="/ppt/slides/slide1.xml" Id="Ra86ba40458104762" /><Relationship Type="http://schemas.openxmlformats.org/officeDocument/2006/relationships/slide" Target="/ppt/slides/slide2.xml" Id="R09814b7247a743bd" /><Relationship Type="http://schemas.openxmlformats.org/officeDocument/2006/relationships/slide" Target="/ppt/slides/slide3.xml" Id="Rffe51330e77b4ad4" /><Relationship Type="http://schemas.openxmlformats.org/officeDocument/2006/relationships/slide" Target="/ppt/slides/slide4.xml" Id="R907cbd8523e045b4" /><Relationship Type="http://schemas.openxmlformats.org/officeDocument/2006/relationships/slide" Target="/ppt/slides/slide5.xml" Id="R234ffa87f608446f" /><Relationship Type="http://schemas.openxmlformats.org/officeDocument/2006/relationships/slide" Target="/ppt/slides/slide6.xml" Id="Ra4bde3f1c2bf41c3" /><Relationship Type="http://schemas.openxmlformats.org/officeDocument/2006/relationships/slide" Target="/ppt/slides/slide7.xml" Id="R40cd7e6ba1da44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f134ef29a4b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8ecd92d4146a1" /><Relationship Type="http://schemas.openxmlformats.org/officeDocument/2006/relationships/theme" Target="/ppt/slideMasters/theme/theme1.xml" Id="R708e8b7469b945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8ecd92d41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e9c402cb445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1264af16347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28dedc28c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fb6dad58c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5775c5fd0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fb940e7c1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22689bdb344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 MÆLAND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 MÆLAND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838 563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MAGNE MÆLAND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MÆLAND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HENNING MÆLAND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