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9218430c347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d6983cf194659"/>
  </p:sldMasterIdLst>
  <p:sldIdLst>
    <p:sldId xmlns:r="http://schemas.openxmlformats.org/officeDocument/2006/relationships" id="256" r:id="Rf7dfdc06382b497a"/>
    <p:sldId xmlns:r="http://schemas.openxmlformats.org/officeDocument/2006/relationships" id="257" r:id="R8a6c9a1e3b084a02"/>
    <p:sldId xmlns:r="http://schemas.openxmlformats.org/officeDocument/2006/relationships" id="258" r:id="R5730f9b623c94c50"/>
    <p:sldId xmlns:r="http://schemas.openxmlformats.org/officeDocument/2006/relationships" id="259" r:id="Ra88686d9e46543c1"/>
    <p:sldId xmlns:r="http://schemas.openxmlformats.org/officeDocument/2006/relationships" id="260" r:id="R66f916d7f63c4ab2"/>
    <p:sldId xmlns:r="http://schemas.openxmlformats.org/officeDocument/2006/relationships" id="261" r:id="R18d212f4317741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d6983cf194659" /><Relationship Type="http://schemas.openxmlformats.org/officeDocument/2006/relationships/slide" Target="/ppt/slides/slide1.xml" Id="Rf7dfdc06382b497a" /><Relationship Type="http://schemas.openxmlformats.org/officeDocument/2006/relationships/slide" Target="/ppt/slides/slide2.xml" Id="R8a6c9a1e3b084a02" /><Relationship Type="http://schemas.openxmlformats.org/officeDocument/2006/relationships/slide" Target="/ppt/slides/slide3.xml" Id="R5730f9b623c94c50" /><Relationship Type="http://schemas.openxmlformats.org/officeDocument/2006/relationships/slide" Target="/ppt/slides/slide4.xml" Id="Ra88686d9e46543c1" /><Relationship Type="http://schemas.openxmlformats.org/officeDocument/2006/relationships/slide" Target="/ppt/slides/slide5.xml" Id="R66f916d7f63c4ab2" /><Relationship Type="http://schemas.openxmlformats.org/officeDocument/2006/relationships/slide" Target="/ppt/slides/slide6.xml" Id="R18d212f4317741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85b377c23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ae4991ab0476f" /><Relationship Type="http://schemas.openxmlformats.org/officeDocument/2006/relationships/theme" Target="/ppt/slideMasters/theme/theme1.xml" Id="R645e3f20e10e45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3ae4991ab047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70903a1cf44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292aff55a45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b8304ece249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307a2aab44a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20b8c9bf14a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829fe6dfb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